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30"/>
  </p:notesMasterIdLst>
  <p:sldIdLst>
    <p:sldId id="320" r:id="rId3"/>
    <p:sldId id="321" r:id="rId4"/>
    <p:sldId id="371" r:id="rId5"/>
    <p:sldId id="400" r:id="rId6"/>
    <p:sldId id="374" r:id="rId7"/>
    <p:sldId id="382" r:id="rId8"/>
    <p:sldId id="385" r:id="rId9"/>
    <p:sldId id="386" r:id="rId10"/>
    <p:sldId id="373" r:id="rId11"/>
    <p:sldId id="395" r:id="rId12"/>
    <p:sldId id="401" r:id="rId13"/>
    <p:sldId id="387" r:id="rId14"/>
    <p:sldId id="388" r:id="rId15"/>
    <p:sldId id="372" r:id="rId16"/>
    <p:sldId id="402" r:id="rId17"/>
    <p:sldId id="375" r:id="rId18"/>
    <p:sldId id="396" r:id="rId19"/>
    <p:sldId id="397" r:id="rId20"/>
    <p:sldId id="398" r:id="rId21"/>
    <p:sldId id="394" r:id="rId22"/>
    <p:sldId id="376" r:id="rId23"/>
    <p:sldId id="399" r:id="rId24"/>
    <p:sldId id="383" r:id="rId25"/>
    <p:sldId id="393" r:id="rId26"/>
    <p:sldId id="391" r:id="rId27"/>
    <p:sldId id="390" r:id="rId28"/>
    <p:sldId id="389" r:id="rId29"/>
  </p:sldIdLst>
  <p:sldSz cx="12192000" cy="685800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61A104-251C-35D1-4739-65BA035A9D64}" name="Binder, Scott" initials="BS" userId="S::bindesc@repsrv.com::580cab58-e136-434c-8e4d-eca28ca1a23e" providerId="AD"/>
  <p188:author id="{1E7C83EC-3808-1DE8-5DCE-8FCCF2FB50BE}" name="Tannian, Philip" initials="PT" userId="S::tanniph@repsrv.com::ef3f5f40-3ced-40ea-be66-20a7e2c5328c" providerId="AD"/>
  <p188:author id="{476709F4-653C-F3B6-2C0A-B9A2E8252DE1}" name="Knocke, Russ" initials="KR" userId="S::knockwi@repsrv.com::fe381d72-7831-4596-80d8-36f9460a478d" providerId="AD"/>
  <p188:author id="{DD68F0FD-0A2E-20F3-A35D-64BF8127A97D}" name="Scott, Sylwia" initials="SS" userId="S::scottsy@repsrv.com::a78786af-2059-438d-8eac-5c1746540d9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F"/>
    <a:srgbClr val="00497C"/>
    <a:srgbClr val="D8002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327AD1-4A53-4927-86A2-781E3405FF47}" v="1" dt="2024-07-30T15:37:01.356"/>
    <p1510:client id="{EBAD74B7-E106-4816-9349-16F7086C3675}" v="3" dt="2024-07-30T17:17:02.26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42" autoAdjust="0"/>
  </p:normalViewPr>
  <p:slideViewPr>
    <p:cSldViewPr>
      <p:cViewPr varScale="1">
        <p:scale>
          <a:sx n="46" d="100"/>
          <a:sy n="46" d="100"/>
        </p:scale>
        <p:origin x="43" y="4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Barnes" userId="f832f123-7c6a-471a-b91a-acbb0fd60577" providerId="ADAL" clId="{EBAD74B7-E106-4816-9349-16F7086C3675}"/>
    <pc:docChg chg="modSld">
      <pc:chgData name="Katie Barnes" userId="f832f123-7c6a-471a-b91a-acbb0fd60577" providerId="ADAL" clId="{EBAD74B7-E106-4816-9349-16F7086C3675}" dt="2024-07-30T17:17:02.262" v="1"/>
      <pc:docMkLst>
        <pc:docMk/>
      </pc:docMkLst>
      <pc:sldChg chg="modSp">
        <pc:chgData name="Katie Barnes" userId="f832f123-7c6a-471a-b91a-acbb0fd60577" providerId="ADAL" clId="{EBAD74B7-E106-4816-9349-16F7086C3675}" dt="2024-07-30T17:17:02.262" v="1"/>
        <pc:sldMkLst>
          <pc:docMk/>
          <pc:sldMk cId="386902155" sldId="374"/>
        </pc:sldMkLst>
        <pc:graphicFrameChg chg="mod">
          <ac:chgData name="Katie Barnes" userId="f832f123-7c6a-471a-b91a-acbb0fd60577" providerId="ADAL" clId="{EBAD74B7-E106-4816-9349-16F7086C3675}" dt="2024-07-30T17:17:02.262" v="1"/>
          <ac:graphicFrameMkLst>
            <pc:docMk/>
            <pc:sldMk cId="386902155" sldId="374"/>
            <ac:graphicFrameMk id="10" creationId="{69108F8C-8A41-EE4C-78CE-99242763A5BE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14041D-8D13-448A-B67A-6E152366E0C3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DDE694-9609-4B74-9B4D-B55D0E903B92}">
      <dgm:prSet custT="1"/>
      <dgm:spPr/>
      <dgm:t>
        <a:bodyPr/>
        <a:lstStyle/>
        <a:p>
          <a:pPr algn="l"/>
          <a:r>
            <a:rPr lang="en-US" sz="2400" b="1" dirty="0"/>
            <a:t>Detroit South Update</a:t>
          </a:r>
        </a:p>
        <a:p>
          <a:pPr algn="just"/>
          <a:r>
            <a:rPr lang="en-US" sz="1800" dirty="0"/>
            <a:t>- Compliance</a:t>
          </a:r>
        </a:p>
        <a:p>
          <a:pPr algn="l"/>
          <a:r>
            <a:rPr lang="en-US" sz="1800" dirty="0"/>
            <a:t>- Consent Order</a:t>
          </a:r>
        </a:p>
        <a:p>
          <a:pPr algn="l"/>
          <a:r>
            <a:rPr lang="en-US" sz="1800" dirty="0"/>
            <a:t>- Resumption of Operations</a:t>
          </a:r>
        </a:p>
      </dgm:t>
    </dgm:pt>
    <dgm:pt modelId="{ADAF15BA-056B-49E3-B131-9B370AD80904}" type="parTrans" cxnId="{8867DD4A-B14B-4D87-BA24-14941209B88A}">
      <dgm:prSet/>
      <dgm:spPr/>
      <dgm:t>
        <a:bodyPr/>
        <a:lstStyle/>
        <a:p>
          <a:endParaRPr lang="en-US" sz="2400"/>
        </a:p>
      </dgm:t>
    </dgm:pt>
    <dgm:pt modelId="{84CCF50A-E4A1-4814-A578-BD13903B3AA5}" type="sibTrans" cxnId="{8867DD4A-B14B-4D87-BA24-14941209B88A}">
      <dgm:prSet/>
      <dgm:spPr/>
      <dgm:t>
        <a:bodyPr/>
        <a:lstStyle/>
        <a:p>
          <a:endParaRPr lang="en-US" sz="2400"/>
        </a:p>
      </dgm:t>
    </dgm:pt>
    <dgm:pt modelId="{BE757A0A-D5A4-47FF-B542-D954E5D10D17}">
      <dgm:prSet custT="1"/>
      <dgm:spPr/>
      <dgm:t>
        <a:bodyPr/>
        <a:lstStyle/>
        <a:p>
          <a:r>
            <a:rPr lang="en-US" sz="2400" b="1" dirty="0"/>
            <a:t>Community Update</a:t>
          </a:r>
        </a:p>
        <a:p>
          <a:r>
            <a:rPr lang="en-US" sz="1800" dirty="0"/>
            <a:t>- Actions Update</a:t>
          </a:r>
        </a:p>
        <a:p>
          <a:r>
            <a:rPr lang="en-US" sz="1800" dirty="0"/>
            <a:t>- CBA (Community Benefits Agreement)</a:t>
          </a:r>
        </a:p>
      </dgm:t>
    </dgm:pt>
    <dgm:pt modelId="{B2A4A3BE-2FF3-4E76-9341-B9AADD8C5153}" type="parTrans" cxnId="{511E1D46-C1B5-4A9A-B5AF-A6B2D554A659}">
      <dgm:prSet/>
      <dgm:spPr/>
      <dgm:t>
        <a:bodyPr/>
        <a:lstStyle/>
        <a:p>
          <a:endParaRPr lang="en-US" sz="2400"/>
        </a:p>
      </dgm:t>
    </dgm:pt>
    <dgm:pt modelId="{13A81FA6-F65B-46E4-B261-0BBC7A651DC4}" type="sibTrans" cxnId="{511E1D46-C1B5-4A9A-B5AF-A6B2D554A659}">
      <dgm:prSet/>
      <dgm:spPr/>
      <dgm:t>
        <a:bodyPr/>
        <a:lstStyle/>
        <a:p>
          <a:endParaRPr lang="en-US" sz="2400"/>
        </a:p>
      </dgm:t>
    </dgm:pt>
    <dgm:pt modelId="{1720D1C5-07FF-4810-8A7B-3D18E3A89197}">
      <dgm:prSet custT="1"/>
      <dgm:spPr/>
      <dgm:t>
        <a:bodyPr/>
        <a:lstStyle/>
        <a:p>
          <a:r>
            <a:rPr lang="en-US" sz="2400" b="1" dirty="0"/>
            <a:t>Next Steps</a:t>
          </a:r>
        </a:p>
        <a:p>
          <a:r>
            <a:rPr lang="en-US" sz="1800" dirty="0"/>
            <a:t>- SEP (Supplemental Environmental Projects)</a:t>
          </a:r>
        </a:p>
        <a:p>
          <a:r>
            <a:rPr lang="en-US" sz="1800" dirty="0"/>
            <a:t>- Website</a:t>
          </a:r>
        </a:p>
      </dgm:t>
    </dgm:pt>
    <dgm:pt modelId="{A9785B2D-8F63-4A7D-9C3C-EBC3F8FA2B77}" type="parTrans" cxnId="{DF7A0C78-289C-4D4D-8778-88B377A1415C}">
      <dgm:prSet/>
      <dgm:spPr/>
      <dgm:t>
        <a:bodyPr/>
        <a:lstStyle/>
        <a:p>
          <a:endParaRPr lang="en-US" sz="2400"/>
        </a:p>
      </dgm:t>
    </dgm:pt>
    <dgm:pt modelId="{E00655E0-A6F2-4FE4-A925-3705868197FC}" type="sibTrans" cxnId="{DF7A0C78-289C-4D4D-8778-88B377A1415C}">
      <dgm:prSet/>
      <dgm:spPr/>
      <dgm:t>
        <a:bodyPr/>
        <a:lstStyle/>
        <a:p>
          <a:endParaRPr lang="en-US" sz="2400"/>
        </a:p>
      </dgm:t>
    </dgm:pt>
    <dgm:pt modelId="{55870955-B65C-4D97-9F32-EBE57F4EF392}" type="pres">
      <dgm:prSet presAssocID="{2D14041D-8D13-448A-B67A-6E152366E0C3}" presName="linear" presStyleCnt="0">
        <dgm:presLayoutVars>
          <dgm:animLvl val="lvl"/>
          <dgm:resizeHandles val="exact"/>
        </dgm:presLayoutVars>
      </dgm:prSet>
      <dgm:spPr/>
    </dgm:pt>
    <dgm:pt modelId="{35D10516-E390-4B75-98EA-C8CD3C1C1605}" type="pres">
      <dgm:prSet presAssocID="{60DDE694-9609-4B74-9B4D-B55D0E903B92}" presName="parentText" presStyleLbl="node1" presStyleIdx="0" presStyleCnt="3" custLinFactNeighborX="-35702" custLinFactNeighborY="-92729">
        <dgm:presLayoutVars>
          <dgm:chMax val="0"/>
          <dgm:bulletEnabled val="1"/>
        </dgm:presLayoutVars>
      </dgm:prSet>
      <dgm:spPr/>
    </dgm:pt>
    <dgm:pt modelId="{74B7A516-DA08-4244-BA4F-45AB28DBB0B8}" type="pres">
      <dgm:prSet presAssocID="{84CCF50A-E4A1-4814-A578-BD13903B3AA5}" presName="spacer" presStyleCnt="0"/>
      <dgm:spPr/>
    </dgm:pt>
    <dgm:pt modelId="{1FAB55B4-F191-4336-8EA4-1896676BBDC5}" type="pres">
      <dgm:prSet presAssocID="{BE757A0A-D5A4-47FF-B542-D954E5D10D1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A01C810-E448-4DD9-876E-C93E1207FCFC}" type="pres">
      <dgm:prSet presAssocID="{13A81FA6-F65B-46E4-B261-0BBC7A651DC4}" presName="spacer" presStyleCnt="0"/>
      <dgm:spPr/>
    </dgm:pt>
    <dgm:pt modelId="{A9112241-D440-4C99-BF6F-A0F25F13629F}" type="pres">
      <dgm:prSet presAssocID="{1720D1C5-07FF-4810-8A7B-3D18E3A8919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498C329-7FA4-4577-A69B-B7DE8FD6BD7F}" type="presOf" srcId="{BE757A0A-D5A4-47FF-B542-D954E5D10D17}" destId="{1FAB55B4-F191-4336-8EA4-1896676BBDC5}" srcOrd="0" destOrd="0" presId="urn:microsoft.com/office/officeart/2005/8/layout/vList2"/>
    <dgm:cxn modelId="{E3D8BD31-4800-4EC1-BFDE-DA8D5DA13700}" type="presOf" srcId="{1720D1C5-07FF-4810-8A7B-3D18E3A89197}" destId="{A9112241-D440-4C99-BF6F-A0F25F13629F}" srcOrd="0" destOrd="0" presId="urn:microsoft.com/office/officeart/2005/8/layout/vList2"/>
    <dgm:cxn modelId="{511E1D46-C1B5-4A9A-B5AF-A6B2D554A659}" srcId="{2D14041D-8D13-448A-B67A-6E152366E0C3}" destId="{BE757A0A-D5A4-47FF-B542-D954E5D10D17}" srcOrd="1" destOrd="0" parTransId="{B2A4A3BE-2FF3-4E76-9341-B9AADD8C5153}" sibTransId="{13A81FA6-F65B-46E4-B261-0BBC7A651DC4}"/>
    <dgm:cxn modelId="{8867DD4A-B14B-4D87-BA24-14941209B88A}" srcId="{2D14041D-8D13-448A-B67A-6E152366E0C3}" destId="{60DDE694-9609-4B74-9B4D-B55D0E903B92}" srcOrd="0" destOrd="0" parTransId="{ADAF15BA-056B-49E3-B131-9B370AD80904}" sibTransId="{84CCF50A-E4A1-4814-A578-BD13903B3AA5}"/>
    <dgm:cxn modelId="{DF7A0C78-289C-4D4D-8778-88B377A1415C}" srcId="{2D14041D-8D13-448A-B67A-6E152366E0C3}" destId="{1720D1C5-07FF-4810-8A7B-3D18E3A89197}" srcOrd="2" destOrd="0" parTransId="{A9785B2D-8F63-4A7D-9C3C-EBC3F8FA2B77}" sibTransId="{E00655E0-A6F2-4FE4-A925-3705868197FC}"/>
    <dgm:cxn modelId="{6B01E794-A95F-4D83-820A-AB12EAB95247}" type="presOf" srcId="{60DDE694-9609-4B74-9B4D-B55D0E903B92}" destId="{35D10516-E390-4B75-98EA-C8CD3C1C1605}" srcOrd="0" destOrd="0" presId="urn:microsoft.com/office/officeart/2005/8/layout/vList2"/>
    <dgm:cxn modelId="{83E0D3E8-7B6C-4E7C-8812-6294EE75BF1B}" type="presOf" srcId="{2D14041D-8D13-448A-B67A-6E152366E0C3}" destId="{55870955-B65C-4D97-9F32-EBE57F4EF392}" srcOrd="0" destOrd="0" presId="urn:microsoft.com/office/officeart/2005/8/layout/vList2"/>
    <dgm:cxn modelId="{D0E6A63F-7B5D-4C5C-B318-C9F65B67D463}" type="presParOf" srcId="{55870955-B65C-4D97-9F32-EBE57F4EF392}" destId="{35D10516-E390-4B75-98EA-C8CD3C1C1605}" srcOrd="0" destOrd="0" presId="urn:microsoft.com/office/officeart/2005/8/layout/vList2"/>
    <dgm:cxn modelId="{82BEEF15-775D-456D-84B8-DDA6B6E8D866}" type="presParOf" srcId="{55870955-B65C-4D97-9F32-EBE57F4EF392}" destId="{74B7A516-DA08-4244-BA4F-45AB28DBB0B8}" srcOrd="1" destOrd="0" presId="urn:microsoft.com/office/officeart/2005/8/layout/vList2"/>
    <dgm:cxn modelId="{62165719-63A8-4824-B111-C56DFD671524}" type="presParOf" srcId="{55870955-B65C-4D97-9F32-EBE57F4EF392}" destId="{1FAB55B4-F191-4336-8EA4-1896676BBDC5}" srcOrd="2" destOrd="0" presId="urn:microsoft.com/office/officeart/2005/8/layout/vList2"/>
    <dgm:cxn modelId="{567DBBC0-CCC7-48FA-BF2E-9915742115B5}" type="presParOf" srcId="{55870955-B65C-4D97-9F32-EBE57F4EF392}" destId="{7A01C810-E448-4DD9-876E-C93E1207FCFC}" srcOrd="3" destOrd="0" presId="urn:microsoft.com/office/officeart/2005/8/layout/vList2"/>
    <dgm:cxn modelId="{BA55035F-C209-4539-A30E-9F7627C34412}" type="presParOf" srcId="{55870955-B65C-4D97-9F32-EBE57F4EF392}" destId="{A9112241-D440-4C99-BF6F-A0F25F13629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10516-E390-4B75-98EA-C8CD3C1C1605}">
      <dsp:nvSpPr>
        <dsp:cNvPr id="0" name=""/>
        <dsp:cNvSpPr/>
      </dsp:nvSpPr>
      <dsp:spPr>
        <a:xfrm>
          <a:off x="0" y="0"/>
          <a:ext cx="6391248" cy="1734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Detroit South Update</a:t>
          </a:r>
        </a:p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Compliance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Consent Order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Resumption of Operations</a:t>
          </a:r>
        </a:p>
      </dsp:txBody>
      <dsp:txXfrm>
        <a:off x="84695" y="84695"/>
        <a:ext cx="6221858" cy="1565592"/>
      </dsp:txXfrm>
    </dsp:sp>
    <dsp:sp modelId="{1FAB55B4-F191-4336-8EA4-1896676BBDC5}">
      <dsp:nvSpPr>
        <dsp:cNvPr id="0" name=""/>
        <dsp:cNvSpPr/>
      </dsp:nvSpPr>
      <dsp:spPr>
        <a:xfrm>
          <a:off x="0" y="1751649"/>
          <a:ext cx="6391248" cy="1734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Community Update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Actions Update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CBA (Community Benefits Agreement)</a:t>
          </a:r>
        </a:p>
      </dsp:txBody>
      <dsp:txXfrm>
        <a:off x="84695" y="1836344"/>
        <a:ext cx="6221858" cy="1565592"/>
      </dsp:txXfrm>
    </dsp:sp>
    <dsp:sp modelId="{A9112241-D440-4C99-BF6F-A0F25F13629F}">
      <dsp:nvSpPr>
        <dsp:cNvPr id="0" name=""/>
        <dsp:cNvSpPr/>
      </dsp:nvSpPr>
      <dsp:spPr>
        <a:xfrm>
          <a:off x="0" y="3500679"/>
          <a:ext cx="6391248" cy="1734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Next Steps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SEP (Supplemental Environmental Projects)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- Website</a:t>
          </a:r>
        </a:p>
      </dsp:txBody>
      <dsp:txXfrm>
        <a:off x="84695" y="3585374"/>
        <a:ext cx="6221858" cy="15655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FB2B5-FBE8-4AE3-8A3C-4030270CD70E}" type="datetimeFigureOut">
              <a:rPr lang="en-US" smtClean="0"/>
              <a:t>7/30/2024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44154-9747-43BF-9BB1-EA55A16CC2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78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44154-9747-43BF-9BB1-EA55A16CC20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6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44154-9747-43BF-9BB1-EA55A16CC20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2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Rev. Buttry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44154-9747-43BF-9BB1-EA55A16CC20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64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44154-9747-43BF-9BB1-EA55A16CC20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643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44154-9747-43BF-9BB1-EA55A16CC20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811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44154-9747-43BF-9BB1-EA55A16CC20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09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44154-9747-43BF-9BB1-EA55A16CC20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86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https://republic-services.flywheelstaging.com/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44154-9747-43BF-9BB1-EA55A16CC20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4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75EDC-23C9-4348-99A7-75A326C21E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3426" y="1964724"/>
            <a:ext cx="6933436" cy="32143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spc="-1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E98B8-9F20-4C4E-AF41-869BBA8DF8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3426" y="5529585"/>
            <a:ext cx="6933436" cy="772361"/>
          </a:xfrm>
        </p:spPr>
        <p:txBody>
          <a:bodyPr>
            <a:normAutofit/>
          </a:bodyPr>
          <a:lstStyle>
            <a:lvl1pPr marL="0" indent="0" algn="l">
              <a:buNone/>
              <a:defRPr sz="1400" b="0" spc="12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FC13D5-42DC-9045-AA6F-317A3A92BA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26" y="902358"/>
            <a:ext cx="2181870" cy="69984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568B54-FEDD-4FFF-9C48-AF54CFCA70E8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3263" y="5323311"/>
            <a:ext cx="10786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00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E505F5-9D59-F446-A29E-0EFD310533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tx1">
                  <a:alpha val="70000"/>
                  <a:lumMod val="0"/>
                </a:schemeClr>
              </a:gs>
              <a:gs pos="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7EF3B20C-AF8D-4678-885B-FADD94F749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75EDC-23C9-4348-99A7-75A326C21E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3425" y="2481943"/>
            <a:ext cx="8941133" cy="269714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spc="-1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E98B8-9F20-4C4E-AF41-869BBA8DF8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3425" y="5529585"/>
            <a:ext cx="8941133" cy="772361"/>
          </a:xfrm>
        </p:spPr>
        <p:txBody>
          <a:bodyPr>
            <a:normAutofit/>
          </a:bodyPr>
          <a:lstStyle>
            <a:lvl1pPr marL="0" indent="0" algn="l">
              <a:buNone/>
              <a:defRPr sz="1400" b="0" spc="12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D36C16-1538-4F23-BAE4-D9D6A8E43809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3263" y="5323311"/>
            <a:ext cx="10786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35A279D-EB13-440F-8C2F-C065EBE868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3426" y="902358"/>
            <a:ext cx="2181870" cy="69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59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6BC99F61-42DE-4884-9835-9A31D1FCA5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422" t="-24" b="24"/>
          <a:stretch/>
        </p:blipFill>
        <p:spPr>
          <a:xfrm>
            <a:off x="3099460" y="1673"/>
            <a:ext cx="9092540" cy="6854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75EDC-23C9-4348-99A7-75A326C21E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5073" y="1583766"/>
            <a:ext cx="4422240" cy="13485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spc="-15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E98B8-9F20-4C4E-AF41-869BBA8DF8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06258" y="3282834"/>
            <a:ext cx="4428312" cy="772361"/>
          </a:xfrm>
        </p:spPr>
        <p:txBody>
          <a:bodyPr>
            <a:normAutofit/>
          </a:bodyPr>
          <a:lstStyle>
            <a:lvl1pPr marL="0" indent="0" algn="l">
              <a:buNone/>
              <a:defRPr sz="1400" b="0" spc="120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D36C16-1538-4F23-BAE4-D9D6A8E43809}"/>
              </a:ext>
            </a:extLst>
          </p:cNvPr>
          <p:cNvCxnSpPr>
            <a:cxnSpLocks/>
          </p:cNvCxnSpPr>
          <p:nvPr userDrawn="1"/>
        </p:nvCxnSpPr>
        <p:spPr>
          <a:xfrm flipH="1">
            <a:off x="4752110" y="5323311"/>
            <a:ext cx="10786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5DF6663D-EC92-45AC-A7A7-CE27A29621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6258" y="4405688"/>
            <a:ext cx="2549855" cy="81787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28714F-C7C1-41D7-AB1E-AB0CB62C574C}"/>
              </a:ext>
            </a:extLst>
          </p:cNvPr>
          <p:cNvCxnSpPr>
            <a:cxnSpLocks/>
          </p:cNvCxnSpPr>
          <p:nvPr userDrawn="1"/>
        </p:nvCxnSpPr>
        <p:spPr>
          <a:xfrm flipH="1">
            <a:off x="7186551" y="3090750"/>
            <a:ext cx="10786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977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786A1D62-505E-4F4A-8062-A72DC66157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75EDC-23C9-4348-99A7-75A326C21E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5073" y="1583766"/>
            <a:ext cx="4422240" cy="13485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 b="1" spc="-1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E98B8-9F20-4C4E-AF41-869BBA8DF8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06258" y="3282834"/>
            <a:ext cx="4428312" cy="772361"/>
          </a:xfrm>
        </p:spPr>
        <p:txBody>
          <a:bodyPr>
            <a:normAutofit/>
          </a:bodyPr>
          <a:lstStyle>
            <a:lvl1pPr marL="0" indent="0" algn="l">
              <a:buNone/>
              <a:defRPr sz="1400" b="0" spc="12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D36C16-1538-4F23-BAE4-D9D6A8E43809}"/>
              </a:ext>
            </a:extLst>
          </p:cNvPr>
          <p:cNvCxnSpPr>
            <a:cxnSpLocks/>
          </p:cNvCxnSpPr>
          <p:nvPr userDrawn="1"/>
        </p:nvCxnSpPr>
        <p:spPr>
          <a:xfrm flipH="1">
            <a:off x="4752110" y="5323311"/>
            <a:ext cx="10786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28714F-C7C1-41D7-AB1E-AB0CB62C574C}"/>
              </a:ext>
            </a:extLst>
          </p:cNvPr>
          <p:cNvCxnSpPr>
            <a:cxnSpLocks/>
          </p:cNvCxnSpPr>
          <p:nvPr userDrawn="1"/>
        </p:nvCxnSpPr>
        <p:spPr>
          <a:xfrm flipH="1">
            <a:off x="7186551" y="3090750"/>
            <a:ext cx="10786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D6F36A6-68E4-4C6A-8D60-5D1E36AE0C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05073" y="4405688"/>
            <a:ext cx="2549855" cy="81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2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937BAD-C7C6-C44F-A153-A9B24F2F42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3426" y="3091543"/>
            <a:ext cx="6933436" cy="301534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400" b="1" spc="-1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46166-DB63-45CC-8191-731A70F273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426" y="2369465"/>
            <a:ext cx="6934200" cy="580416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818393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937BAD-C7C6-C44F-A153-A9B24F2F42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3426" y="3091543"/>
            <a:ext cx="6933436" cy="301534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5400" b="1" spc="-1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Section Slide 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4826DB-0AB5-AF41-813D-BC96175917E1}"/>
              </a:ext>
            </a:extLst>
          </p:cNvPr>
          <p:cNvSpPr txBox="1">
            <a:spLocks/>
          </p:cNvSpPr>
          <p:nvPr userDrawn="1"/>
        </p:nvSpPr>
        <p:spPr>
          <a:xfrm>
            <a:off x="1073426" y="2473565"/>
            <a:ext cx="6933436" cy="555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spc="-1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767091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6C89BC-9257-6249-8913-78C81D5DFB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8951" y="1557619"/>
            <a:ext cx="597731" cy="46932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5CA874-2C4F-4449-A5B7-C02FFAAA74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8475" y="2334410"/>
            <a:ext cx="8730989" cy="2259973"/>
          </a:xfrm>
        </p:spPr>
        <p:txBody>
          <a:bodyPr>
            <a:noAutofit/>
          </a:bodyPr>
          <a:lstStyle>
            <a:lvl1pPr marL="0" indent="0">
              <a:buNone/>
              <a:defRPr lang="en-US" sz="2400" b="0" kern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b="0">
                <a:solidFill>
                  <a:schemeClr val="accent3"/>
                </a:solidFill>
              </a:defRPr>
            </a:lvl2pPr>
            <a:lvl3pPr marL="914400" indent="0">
              <a:buNone/>
              <a:defRPr b="0">
                <a:solidFill>
                  <a:schemeClr val="accent3"/>
                </a:solidFill>
              </a:defRPr>
            </a:lvl3pPr>
            <a:lvl4pPr marL="1371600" indent="0">
              <a:buNone/>
              <a:defRPr b="0">
                <a:solidFill>
                  <a:schemeClr val="accent3"/>
                </a:solidFill>
              </a:defRPr>
            </a:lvl4pPr>
            <a:lvl5pPr marL="1828800" indent="0"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An important quote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labore</a:t>
            </a:r>
            <a:r>
              <a:rPr lang="en-US"/>
              <a:t>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.”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9A2221-BB39-1648-8E46-835381B02A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68475" y="4852128"/>
            <a:ext cx="3094038" cy="441325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Attribution Name or Source</a:t>
            </a:r>
          </a:p>
        </p:txBody>
      </p:sp>
    </p:spTree>
    <p:extLst>
      <p:ext uri="{BB962C8B-B14F-4D97-AF65-F5344CB8AC3E}">
        <p14:creationId xmlns:p14="http://schemas.microsoft.com/office/powerpoint/2010/main" val="3754918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799B34-BC99-2144-AFAB-F7A2BEBB95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3119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7BF9D5F-EFAE-8F42-93D0-F193A17D9F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D839B3-9EA3-475A-AB05-5F9104DF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7728" y="627260"/>
            <a:ext cx="3720228" cy="2648296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13BBA53-181C-4F3A-8259-B52C3FBB4F4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27728" y="3488499"/>
            <a:ext cx="3720228" cy="2756713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Secondary content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.</a:t>
            </a:r>
          </a:p>
        </p:txBody>
      </p:sp>
      <p:sp>
        <p:nvSpPr>
          <p:cNvPr id="19" name="Footer Placeholder 11">
            <a:extLst>
              <a:ext uri="{FF2B5EF4-FFF2-40B4-BE49-F238E27FC236}">
                <a16:creationId xmlns:a16="http://schemas.microsoft.com/office/drawing/2014/main" id="{AF616160-F02D-41A0-BCE4-4268BFD0B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2" name="Slide Number Placeholder 22">
            <a:extLst>
              <a:ext uri="{FF2B5EF4-FFF2-40B4-BE49-F238E27FC236}">
                <a16:creationId xmlns:a16="http://schemas.microsoft.com/office/drawing/2014/main" id="{7159EDD1-8A43-42F3-947A-09DDAC9A3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C7C91F-5CF2-49AB-9F4D-2DECD22991EC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D0C04FD-79F8-4090-94BD-E83133A7CC0F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B29596B0-C982-4530-86C5-BB6D06D56E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958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799B34-BC99-2144-AFAB-F7A2BEBB95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3119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7BF9D5F-EFAE-8F42-93D0-F193A17D9F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D839B3-9EA3-475A-AB05-5F9104DF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396" y="627260"/>
            <a:ext cx="3720228" cy="2648296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13BBA53-181C-4F3A-8259-B52C3FBB4F4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52396" y="3488499"/>
            <a:ext cx="3720228" cy="2756713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Secondary content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.</a:t>
            </a:r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E70533F2-8201-4692-AF0A-A1F076AC0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5" name="Slide Number Placeholder 22">
            <a:extLst>
              <a:ext uri="{FF2B5EF4-FFF2-40B4-BE49-F238E27FC236}">
                <a16:creationId xmlns:a16="http://schemas.microsoft.com/office/drawing/2014/main" id="{385B560A-9FF7-4C41-95A3-A594F032C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29215C8-A9AB-4B9E-8369-D8941F57DB7F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B4C313-6784-4AC1-AA7C-F7E561668E39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D62F72F1-85B7-4F5B-A205-DE8AB3E1C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9421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799B34-BC99-2144-AFAB-F7A2BEBB95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5446" y="0"/>
            <a:ext cx="4156553" cy="63119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7BF9D5F-EFAE-8F42-93D0-F193A17D9F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D839B3-9EA3-475A-AB05-5F9104DF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395" y="627260"/>
            <a:ext cx="5649237" cy="2648296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13BBA53-181C-4F3A-8259-B52C3FBB4F4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152395" y="3488499"/>
            <a:ext cx="5649237" cy="2756713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Secondary content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.</a:t>
            </a:r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F7510169-5652-41A1-9202-58687BD0C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5" name="Slide Number Placeholder 22">
            <a:extLst>
              <a:ext uri="{FF2B5EF4-FFF2-40B4-BE49-F238E27FC236}">
                <a16:creationId xmlns:a16="http://schemas.microsoft.com/office/drawing/2014/main" id="{250FFC7C-ECF0-41E6-8E7C-76BCB69BD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A91A308-C7C0-403C-ABB4-79C6AACAE6FC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B78E7E2-AB43-41B9-AE9A-D6AE05B3C4E9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D7160849-C9AD-41BE-8FF2-387EF974E1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01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76614" y="903346"/>
            <a:ext cx="723265" cy="697230"/>
          </a:xfrm>
          <a:custGeom>
            <a:avLst/>
            <a:gdLst/>
            <a:ahLst/>
            <a:cxnLst/>
            <a:rect l="l" t="t" r="r" b="b"/>
            <a:pathLst>
              <a:path w="723264" h="697230">
                <a:moveTo>
                  <a:pt x="341192" y="0"/>
                </a:moveTo>
                <a:lnTo>
                  <a:pt x="286310" y="11858"/>
                </a:lnTo>
                <a:lnTo>
                  <a:pt x="251258" y="43272"/>
                </a:lnTo>
                <a:lnTo>
                  <a:pt x="236214" y="83561"/>
                </a:lnTo>
                <a:lnTo>
                  <a:pt x="235597" y="85123"/>
                </a:lnTo>
                <a:lnTo>
                  <a:pt x="194843" y="206622"/>
                </a:lnTo>
                <a:lnTo>
                  <a:pt x="193300" y="201690"/>
                </a:lnTo>
                <a:lnTo>
                  <a:pt x="191139" y="197374"/>
                </a:lnTo>
                <a:lnTo>
                  <a:pt x="148582" y="176231"/>
                </a:lnTo>
                <a:lnTo>
                  <a:pt x="134328" y="175466"/>
                </a:lnTo>
                <a:lnTo>
                  <a:pt x="131241" y="175466"/>
                </a:lnTo>
                <a:lnTo>
                  <a:pt x="77183" y="180287"/>
                </a:lnTo>
                <a:lnTo>
                  <a:pt x="42405" y="199743"/>
                </a:lnTo>
                <a:lnTo>
                  <a:pt x="16566" y="244339"/>
                </a:lnTo>
                <a:lnTo>
                  <a:pt x="0" y="304245"/>
                </a:lnTo>
                <a:lnTo>
                  <a:pt x="868" y="329134"/>
                </a:lnTo>
                <a:lnTo>
                  <a:pt x="20430" y="371902"/>
                </a:lnTo>
                <a:lnTo>
                  <a:pt x="50347" y="395669"/>
                </a:lnTo>
                <a:lnTo>
                  <a:pt x="52199" y="397211"/>
                </a:lnTo>
                <a:lnTo>
                  <a:pt x="54051" y="398444"/>
                </a:lnTo>
                <a:lnTo>
                  <a:pt x="56212" y="399677"/>
                </a:lnTo>
                <a:lnTo>
                  <a:pt x="159955" y="475548"/>
                </a:lnTo>
                <a:lnTo>
                  <a:pt x="159333" y="475548"/>
                </a:lnTo>
                <a:lnTo>
                  <a:pt x="158407" y="475240"/>
                </a:lnTo>
                <a:lnTo>
                  <a:pt x="157790" y="475240"/>
                </a:lnTo>
                <a:lnTo>
                  <a:pt x="124677" y="494591"/>
                </a:lnTo>
                <a:lnTo>
                  <a:pt x="106940" y="537078"/>
                </a:lnTo>
                <a:lnTo>
                  <a:pt x="98669" y="576293"/>
                </a:lnTo>
                <a:lnTo>
                  <a:pt x="98818" y="594281"/>
                </a:lnTo>
                <a:lnTo>
                  <a:pt x="120818" y="636110"/>
                </a:lnTo>
                <a:lnTo>
                  <a:pt x="166438" y="673543"/>
                </a:lnTo>
                <a:lnTo>
                  <a:pt x="216324" y="695445"/>
                </a:lnTo>
                <a:lnTo>
                  <a:pt x="233127" y="696982"/>
                </a:lnTo>
                <a:lnTo>
                  <a:pt x="239919" y="696982"/>
                </a:lnTo>
                <a:lnTo>
                  <a:pt x="276469" y="684376"/>
                </a:lnTo>
                <a:lnTo>
                  <a:pt x="297038" y="669843"/>
                </a:lnTo>
                <a:lnTo>
                  <a:pt x="299199" y="668300"/>
                </a:lnTo>
                <a:lnTo>
                  <a:pt x="302595" y="665525"/>
                </a:lnTo>
                <a:lnTo>
                  <a:pt x="407882" y="591198"/>
                </a:lnTo>
                <a:lnTo>
                  <a:pt x="406029" y="595827"/>
                </a:lnTo>
                <a:lnTo>
                  <a:pt x="405103" y="600759"/>
                </a:lnTo>
                <a:lnTo>
                  <a:pt x="427087" y="642476"/>
                </a:lnTo>
                <a:lnTo>
                  <a:pt x="467441" y="670652"/>
                </a:lnTo>
                <a:lnTo>
                  <a:pt x="502989" y="685571"/>
                </a:lnTo>
                <a:lnTo>
                  <a:pt x="510398" y="686496"/>
                </a:lnTo>
                <a:lnTo>
                  <a:pt x="514102" y="686496"/>
                </a:lnTo>
                <a:lnTo>
                  <a:pt x="556004" y="674893"/>
                </a:lnTo>
                <a:lnTo>
                  <a:pt x="600253" y="646403"/>
                </a:lnTo>
                <a:lnTo>
                  <a:pt x="637519" y="604923"/>
                </a:lnTo>
                <a:lnTo>
                  <a:pt x="647465" y="571769"/>
                </a:lnTo>
                <a:lnTo>
                  <a:pt x="647132" y="558898"/>
                </a:lnTo>
                <a:lnTo>
                  <a:pt x="644805" y="546287"/>
                </a:lnTo>
                <a:lnTo>
                  <a:pt x="641265" y="534081"/>
                </a:lnTo>
                <a:lnTo>
                  <a:pt x="637298" y="522426"/>
                </a:lnTo>
                <a:lnTo>
                  <a:pt x="634828" y="515948"/>
                </a:lnTo>
                <a:lnTo>
                  <a:pt x="595931" y="393820"/>
                </a:lnTo>
                <a:lnTo>
                  <a:pt x="602105" y="399060"/>
                </a:lnTo>
                <a:lnTo>
                  <a:pt x="610131" y="401839"/>
                </a:lnTo>
                <a:lnTo>
                  <a:pt x="619063" y="401839"/>
                </a:lnTo>
                <a:lnTo>
                  <a:pt x="663229" y="383951"/>
                </a:lnTo>
                <a:lnTo>
                  <a:pt x="705362" y="347952"/>
                </a:lnTo>
                <a:lnTo>
                  <a:pt x="723015" y="310934"/>
                </a:lnTo>
                <a:lnTo>
                  <a:pt x="722924" y="286648"/>
                </a:lnTo>
                <a:lnTo>
                  <a:pt x="708301" y="229763"/>
                </a:lnTo>
                <a:lnTo>
                  <a:pt x="679807" y="182130"/>
                </a:lnTo>
                <a:lnTo>
                  <a:pt x="641159" y="159381"/>
                </a:lnTo>
                <a:lnTo>
                  <a:pt x="612889" y="156641"/>
                </a:lnTo>
                <a:lnTo>
                  <a:pt x="608567" y="156641"/>
                </a:lnTo>
                <a:lnTo>
                  <a:pt x="604575" y="156970"/>
                </a:lnTo>
                <a:lnTo>
                  <a:pt x="595313" y="156970"/>
                </a:lnTo>
                <a:lnTo>
                  <a:pt x="593461" y="157258"/>
                </a:lnTo>
                <a:lnTo>
                  <a:pt x="464091" y="156025"/>
                </a:lnTo>
                <a:lnTo>
                  <a:pt x="468413" y="153559"/>
                </a:lnTo>
                <a:lnTo>
                  <a:pt x="472118" y="149860"/>
                </a:lnTo>
                <a:lnTo>
                  <a:pt x="474876" y="145544"/>
                </a:lnTo>
                <a:lnTo>
                  <a:pt x="480275" y="132227"/>
                </a:lnTo>
                <a:lnTo>
                  <a:pt x="481184" y="117866"/>
                </a:lnTo>
                <a:lnTo>
                  <a:pt x="479020" y="103390"/>
                </a:lnTo>
                <a:lnTo>
                  <a:pt x="463073" y="57302"/>
                </a:lnTo>
                <a:lnTo>
                  <a:pt x="443099" y="24661"/>
                </a:lnTo>
                <a:lnTo>
                  <a:pt x="400359" y="3652"/>
                </a:lnTo>
                <a:lnTo>
                  <a:pt x="372873" y="599"/>
                </a:lnTo>
                <a:lnTo>
                  <a:pt x="3411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1954" y="926775"/>
            <a:ext cx="251623" cy="22758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00480" y="1082852"/>
            <a:ext cx="675640" cy="494030"/>
          </a:xfrm>
          <a:custGeom>
            <a:avLst/>
            <a:gdLst/>
            <a:ahLst/>
            <a:cxnLst/>
            <a:rect l="l" t="t" r="r" b="b"/>
            <a:pathLst>
              <a:path w="675639" h="494030">
                <a:moveTo>
                  <a:pt x="250621" y="91287"/>
                </a:moveTo>
                <a:lnTo>
                  <a:pt x="162636" y="91567"/>
                </a:lnTo>
                <a:lnTo>
                  <a:pt x="146583" y="91567"/>
                </a:lnTo>
                <a:lnTo>
                  <a:pt x="131762" y="94653"/>
                </a:lnTo>
                <a:lnTo>
                  <a:pt x="128981" y="99301"/>
                </a:lnTo>
                <a:lnTo>
                  <a:pt x="127749" y="100825"/>
                </a:lnTo>
                <a:lnTo>
                  <a:pt x="128333" y="98577"/>
                </a:lnTo>
                <a:lnTo>
                  <a:pt x="130454" y="92189"/>
                </a:lnTo>
                <a:lnTo>
                  <a:pt x="134035" y="81699"/>
                </a:lnTo>
                <a:lnTo>
                  <a:pt x="137934" y="70612"/>
                </a:lnTo>
                <a:lnTo>
                  <a:pt x="141173" y="60375"/>
                </a:lnTo>
                <a:lnTo>
                  <a:pt x="144106" y="51181"/>
                </a:lnTo>
                <a:lnTo>
                  <a:pt x="146354" y="44069"/>
                </a:lnTo>
                <a:lnTo>
                  <a:pt x="147510" y="40068"/>
                </a:lnTo>
                <a:lnTo>
                  <a:pt x="147307" y="32372"/>
                </a:lnTo>
                <a:lnTo>
                  <a:pt x="142252" y="25946"/>
                </a:lnTo>
                <a:lnTo>
                  <a:pt x="130479" y="21501"/>
                </a:lnTo>
                <a:lnTo>
                  <a:pt x="120980" y="20675"/>
                </a:lnTo>
                <a:lnTo>
                  <a:pt x="120980" y="103339"/>
                </a:lnTo>
                <a:lnTo>
                  <a:pt x="120027" y="112547"/>
                </a:lnTo>
                <a:lnTo>
                  <a:pt x="115595" y="126238"/>
                </a:lnTo>
                <a:lnTo>
                  <a:pt x="105816" y="156032"/>
                </a:lnTo>
                <a:lnTo>
                  <a:pt x="19685" y="93129"/>
                </a:lnTo>
                <a:lnTo>
                  <a:pt x="100876" y="92189"/>
                </a:lnTo>
                <a:lnTo>
                  <a:pt x="110515" y="93256"/>
                </a:lnTo>
                <a:lnTo>
                  <a:pt x="117513" y="96939"/>
                </a:lnTo>
                <a:lnTo>
                  <a:pt x="120980" y="103339"/>
                </a:lnTo>
                <a:lnTo>
                  <a:pt x="120980" y="20675"/>
                </a:lnTo>
                <a:lnTo>
                  <a:pt x="110147" y="19723"/>
                </a:lnTo>
                <a:lnTo>
                  <a:pt x="96113" y="19977"/>
                </a:lnTo>
                <a:lnTo>
                  <a:pt x="78727" y="21018"/>
                </a:lnTo>
                <a:lnTo>
                  <a:pt x="35521" y="37249"/>
                </a:lnTo>
                <a:lnTo>
                  <a:pt x="15049" y="73710"/>
                </a:lnTo>
                <a:lnTo>
                  <a:pt x="330" y="122897"/>
                </a:lnTo>
                <a:lnTo>
                  <a:pt x="0" y="141389"/>
                </a:lnTo>
                <a:lnTo>
                  <a:pt x="3263" y="157086"/>
                </a:lnTo>
                <a:lnTo>
                  <a:pt x="35750" y="193852"/>
                </a:lnTo>
                <a:lnTo>
                  <a:pt x="46228" y="201053"/>
                </a:lnTo>
                <a:lnTo>
                  <a:pt x="181470" y="299440"/>
                </a:lnTo>
                <a:lnTo>
                  <a:pt x="204927" y="228193"/>
                </a:lnTo>
                <a:lnTo>
                  <a:pt x="115709" y="163118"/>
                </a:lnTo>
                <a:lnTo>
                  <a:pt x="227164" y="162509"/>
                </a:lnTo>
                <a:lnTo>
                  <a:pt x="229298" y="156032"/>
                </a:lnTo>
                <a:lnTo>
                  <a:pt x="247484" y="100825"/>
                </a:lnTo>
                <a:lnTo>
                  <a:pt x="250621" y="91287"/>
                </a:lnTo>
                <a:close/>
              </a:path>
              <a:path w="675639" h="494030">
                <a:moveTo>
                  <a:pt x="401612" y="370065"/>
                </a:moveTo>
                <a:lnTo>
                  <a:pt x="340169" y="325958"/>
                </a:lnTo>
                <a:lnTo>
                  <a:pt x="250012" y="389801"/>
                </a:lnTo>
                <a:lnTo>
                  <a:pt x="257632" y="366255"/>
                </a:lnTo>
                <a:lnTo>
                  <a:pt x="259905" y="359270"/>
                </a:lnTo>
                <a:lnTo>
                  <a:pt x="283972" y="284937"/>
                </a:lnTo>
                <a:lnTo>
                  <a:pt x="240131" y="253479"/>
                </a:lnTo>
                <a:lnTo>
                  <a:pt x="240131" y="396900"/>
                </a:lnTo>
                <a:lnTo>
                  <a:pt x="152755" y="458571"/>
                </a:lnTo>
                <a:lnTo>
                  <a:pt x="176834" y="381787"/>
                </a:lnTo>
                <a:lnTo>
                  <a:pt x="180975" y="373100"/>
                </a:lnTo>
                <a:lnTo>
                  <a:pt x="186791" y="367601"/>
                </a:lnTo>
                <a:lnTo>
                  <a:pt x="194119" y="366255"/>
                </a:lnTo>
                <a:lnTo>
                  <a:pt x="202768" y="370065"/>
                </a:lnTo>
                <a:lnTo>
                  <a:pt x="240131" y="396900"/>
                </a:lnTo>
                <a:lnTo>
                  <a:pt x="240131" y="253479"/>
                </a:lnTo>
                <a:lnTo>
                  <a:pt x="222529" y="240842"/>
                </a:lnTo>
                <a:lnTo>
                  <a:pt x="195668" y="323494"/>
                </a:lnTo>
                <a:lnTo>
                  <a:pt x="194132" y="327507"/>
                </a:lnTo>
                <a:lnTo>
                  <a:pt x="190728" y="338607"/>
                </a:lnTo>
                <a:lnTo>
                  <a:pt x="189801" y="346316"/>
                </a:lnTo>
                <a:lnTo>
                  <a:pt x="188874" y="353720"/>
                </a:lnTo>
                <a:lnTo>
                  <a:pt x="192582" y="357733"/>
                </a:lnTo>
                <a:lnTo>
                  <a:pt x="193814" y="359270"/>
                </a:lnTo>
                <a:lnTo>
                  <a:pt x="191795" y="357898"/>
                </a:lnTo>
                <a:lnTo>
                  <a:pt x="167576" y="340461"/>
                </a:lnTo>
                <a:lnTo>
                  <a:pt x="151091" y="328396"/>
                </a:lnTo>
                <a:lnTo>
                  <a:pt x="144957" y="324015"/>
                </a:lnTo>
                <a:lnTo>
                  <a:pt x="141325" y="321640"/>
                </a:lnTo>
                <a:lnTo>
                  <a:pt x="133946" y="319544"/>
                </a:lnTo>
                <a:lnTo>
                  <a:pt x="126238" y="322376"/>
                </a:lnTo>
                <a:lnTo>
                  <a:pt x="106184" y="364032"/>
                </a:lnTo>
                <a:lnTo>
                  <a:pt x="98412" y="411086"/>
                </a:lnTo>
                <a:lnTo>
                  <a:pt x="103974" y="426351"/>
                </a:lnTo>
                <a:lnTo>
                  <a:pt x="132803" y="456882"/>
                </a:lnTo>
                <a:lnTo>
                  <a:pt x="175615" y="485940"/>
                </a:lnTo>
                <a:lnTo>
                  <a:pt x="209473" y="493534"/>
                </a:lnTo>
                <a:lnTo>
                  <a:pt x="223456" y="491883"/>
                </a:lnTo>
                <a:lnTo>
                  <a:pt x="233921" y="488073"/>
                </a:lnTo>
                <a:lnTo>
                  <a:pt x="244373" y="481939"/>
                </a:lnTo>
                <a:lnTo>
                  <a:pt x="254723" y="474535"/>
                </a:lnTo>
                <a:lnTo>
                  <a:pt x="264833" y="466902"/>
                </a:lnTo>
                <a:lnTo>
                  <a:pt x="276593" y="458571"/>
                </a:lnTo>
                <a:lnTo>
                  <a:pt x="373735" y="389801"/>
                </a:lnTo>
                <a:lnTo>
                  <a:pt x="401612" y="370065"/>
                </a:lnTo>
                <a:close/>
              </a:path>
              <a:path w="675639" h="494030">
                <a:moveTo>
                  <a:pt x="599516" y="390118"/>
                </a:moveTo>
                <a:lnTo>
                  <a:pt x="588657" y="345084"/>
                </a:lnTo>
                <a:lnTo>
                  <a:pt x="588111" y="343547"/>
                </a:lnTo>
                <a:lnTo>
                  <a:pt x="584962" y="333679"/>
                </a:lnTo>
                <a:lnTo>
                  <a:pt x="545465" y="210134"/>
                </a:lnTo>
                <a:lnTo>
                  <a:pt x="545465" y="446239"/>
                </a:lnTo>
                <a:lnTo>
                  <a:pt x="479120" y="399669"/>
                </a:lnTo>
                <a:lnTo>
                  <a:pt x="472071" y="393204"/>
                </a:lnTo>
                <a:lnTo>
                  <a:pt x="468604" y="386143"/>
                </a:lnTo>
                <a:lnTo>
                  <a:pt x="469557" y="378904"/>
                </a:lnTo>
                <a:lnTo>
                  <a:pt x="471360" y="376847"/>
                </a:lnTo>
                <a:lnTo>
                  <a:pt x="475703" y="371919"/>
                </a:lnTo>
                <a:lnTo>
                  <a:pt x="513080" y="345084"/>
                </a:lnTo>
                <a:lnTo>
                  <a:pt x="545465" y="446239"/>
                </a:lnTo>
                <a:lnTo>
                  <a:pt x="545465" y="210134"/>
                </a:lnTo>
                <a:lnTo>
                  <a:pt x="537438" y="185026"/>
                </a:lnTo>
                <a:lnTo>
                  <a:pt x="476034" y="229120"/>
                </a:lnTo>
                <a:lnTo>
                  <a:pt x="509371" y="333679"/>
                </a:lnTo>
                <a:lnTo>
                  <a:pt x="418896" y="269214"/>
                </a:lnTo>
                <a:lnTo>
                  <a:pt x="357454" y="313626"/>
                </a:lnTo>
                <a:lnTo>
                  <a:pt x="428777" y="364210"/>
                </a:lnTo>
                <a:lnTo>
                  <a:pt x="432485" y="366674"/>
                </a:lnTo>
                <a:lnTo>
                  <a:pt x="442074" y="373456"/>
                </a:lnTo>
                <a:lnTo>
                  <a:pt x="448868" y="376847"/>
                </a:lnTo>
                <a:lnTo>
                  <a:pt x="455650" y="379933"/>
                </a:lnTo>
                <a:lnTo>
                  <a:pt x="460883" y="377774"/>
                </a:lnTo>
                <a:lnTo>
                  <a:pt x="462737" y="376847"/>
                </a:lnTo>
                <a:lnTo>
                  <a:pt x="460857" y="378396"/>
                </a:lnTo>
                <a:lnTo>
                  <a:pt x="454837" y="382790"/>
                </a:lnTo>
                <a:lnTo>
                  <a:pt x="446214" y="388899"/>
                </a:lnTo>
                <a:lnTo>
                  <a:pt x="436511" y="395655"/>
                </a:lnTo>
                <a:lnTo>
                  <a:pt x="413753" y="412102"/>
                </a:lnTo>
                <a:lnTo>
                  <a:pt x="410248" y="414782"/>
                </a:lnTo>
                <a:lnTo>
                  <a:pt x="405942" y="421106"/>
                </a:lnTo>
                <a:lnTo>
                  <a:pt x="406323" y="429272"/>
                </a:lnTo>
                <a:lnTo>
                  <a:pt x="440270" y="460946"/>
                </a:lnTo>
                <a:lnTo>
                  <a:pt x="483108" y="482638"/>
                </a:lnTo>
                <a:lnTo>
                  <a:pt x="499503" y="482257"/>
                </a:lnTo>
                <a:lnTo>
                  <a:pt x="517232" y="476161"/>
                </a:lnTo>
                <a:lnTo>
                  <a:pt x="537743" y="464502"/>
                </a:lnTo>
                <a:lnTo>
                  <a:pt x="562470" y="447471"/>
                </a:lnTo>
                <a:lnTo>
                  <a:pt x="563880" y="446239"/>
                </a:lnTo>
                <a:lnTo>
                  <a:pt x="578904" y="433133"/>
                </a:lnTo>
                <a:lnTo>
                  <a:pt x="590143" y="418325"/>
                </a:lnTo>
                <a:lnTo>
                  <a:pt x="596811" y="403758"/>
                </a:lnTo>
                <a:lnTo>
                  <a:pt x="599516" y="390118"/>
                </a:lnTo>
                <a:close/>
              </a:path>
              <a:path w="675639" h="494030">
                <a:moveTo>
                  <a:pt x="675513" y="127482"/>
                </a:moveTo>
                <a:lnTo>
                  <a:pt x="670267" y="86106"/>
                </a:lnTo>
                <a:lnTo>
                  <a:pt x="655078" y="42811"/>
                </a:lnTo>
                <a:lnTo>
                  <a:pt x="655078" y="73075"/>
                </a:lnTo>
                <a:lnTo>
                  <a:pt x="589965" y="121183"/>
                </a:lnTo>
                <a:lnTo>
                  <a:pt x="581444" y="125818"/>
                </a:lnTo>
                <a:lnTo>
                  <a:pt x="573506" y="126847"/>
                </a:lnTo>
                <a:lnTo>
                  <a:pt x="566851" y="123659"/>
                </a:lnTo>
                <a:lnTo>
                  <a:pt x="562178" y="115633"/>
                </a:lnTo>
                <a:lnTo>
                  <a:pt x="557593" y="102120"/>
                </a:lnTo>
                <a:lnTo>
                  <a:pt x="552958" y="88023"/>
                </a:lnTo>
                <a:lnTo>
                  <a:pt x="547941" y="72453"/>
                </a:lnTo>
                <a:lnTo>
                  <a:pt x="655078" y="73075"/>
                </a:lnTo>
                <a:lnTo>
                  <a:pt x="655078" y="42811"/>
                </a:lnTo>
                <a:lnTo>
                  <a:pt x="630097" y="11823"/>
                </a:lnTo>
                <a:lnTo>
                  <a:pt x="596353" y="1231"/>
                </a:lnTo>
                <a:lnTo>
                  <a:pt x="594893" y="1104"/>
                </a:lnTo>
                <a:lnTo>
                  <a:pt x="582041" y="1066"/>
                </a:lnTo>
                <a:lnTo>
                  <a:pt x="569264" y="1231"/>
                </a:lnTo>
                <a:lnTo>
                  <a:pt x="401281" y="0"/>
                </a:lnTo>
                <a:lnTo>
                  <a:pt x="424789" y="71513"/>
                </a:lnTo>
                <a:lnTo>
                  <a:pt x="535584" y="72136"/>
                </a:lnTo>
                <a:lnTo>
                  <a:pt x="445770" y="137528"/>
                </a:lnTo>
                <a:lnTo>
                  <a:pt x="469239" y="209080"/>
                </a:lnTo>
                <a:lnTo>
                  <a:pt x="543610" y="155105"/>
                </a:lnTo>
                <a:lnTo>
                  <a:pt x="553212" y="148018"/>
                </a:lnTo>
                <a:lnTo>
                  <a:pt x="558152" y="142455"/>
                </a:lnTo>
                <a:lnTo>
                  <a:pt x="563410" y="136906"/>
                </a:lnTo>
                <a:lnTo>
                  <a:pt x="563079" y="131673"/>
                </a:lnTo>
                <a:lnTo>
                  <a:pt x="562800" y="129819"/>
                </a:lnTo>
                <a:lnTo>
                  <a:pt x="563689" y="131940"/>
                </a:lnTo>
                <a:lnTo>
                  <a:pt x="566026" y="138912"/>
                </a:lnTo>
                <a:lnTo>
                  <a:pt x="569290" y="148894"/>
                </a:lnTo>
                <a:lnTo>
                  <a:pt x="572960" y="160045"/>
                </a:lnTo>
                <a:lnTo>
                  <a:pt x="587743" y="196596"/>
                </a:lnTo>
                <a:lnTo>
                  <a:pt x="595630" y="198780"/>
                </a:lnTo>
                <a:lnTo>
                  <a:pt x="607860" y="195478"/>
                </a:lnTo>
                <a:lnTo>
                  <a:pt x="650125" y="165671"/>
                </a:lnTo>
                <a:lnTo>
                  <a:pt x="674814" y="129819"/>
                </a:lnTo>
                <a:lnTo>
                  <a:pt x="675513" y="127482"/>
                </a:lnTo>
                <a:close/>
              </a:path>
            </a:pathLst>
          </a:custGeom>
          <a:solidFill>
            <a:srgbClr val="D200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3217203" y="109361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40">
                <a:moveTo>
                  <a:pt x="23791" y="0"/>
                </a:moveTo>
                <a:lnTo>
                  <a:pt x="16670" y="0"/>
                </a:lnTo>
                <a:lnTo>
                  <a:pt x="13295" y="945"/>
                </a:lnTo>
                <a:lnTo>
                  <a:pt x="7120" y="4644"/>
                </a:lnTo>
                <a:lnTo>
                  <a:pt x="4651" y="7110"/>
                </a:lnTo>
                <a:lnTo>
                  <a:pt x="946" y="13276"/>
                </a:lnTo>
                <a:lnTo>
                  <a:pt x="0" y="16646"/>
                </a:lnTo>
                <a:lnTo>
                  <a:pt x="0" y="23428"/>
                </a:lnTo>
                <a:lnTo>
                  <a:pt x="946" y="26839"/>
                </a:lnTo>
                <a:lnTo>
                  <a:pt x="2798" y="29922"/>
                </a:lnTo>
                <a:lnTo>
                  <a:pt x="4321" y="33005"/>
                </a:lnTo>
                <a:lnTo>
                  <a:pt x="6791" y="35471"/>
                </a:lnTo>
                <a:lnTo>
                  <a:pt x="12965" y="39170"/>
                </a:lnTo>
                <a:lnTo>
                  <a:pt x="16382" y="40116"/>
                </a:lnTo>
                <a:lnTo>
                  <a:pt x="23791" y="40116"/>
                </a:lnTo>
                <a:lnTo>
                  <a:pt x="27166" y="39170"/>
                </a:lnTo>
                <a:lnTo>
                  <a:pt x="29704" y="37649"/>
                </a:lnTo>
                <a:lnTo>
                  <a:pt x="16999" y="37649"/>
                </a:lnTo>
                <a:lnTo>
                  <a:pt x="14200" y="36704"/>
                </a:lnTo>
                <a:lnTo>
                  <a:pt x="8643" y="33621"/>
                </a:lnTo>
                <a:lnTo>
                  <a:pt x="6503" y="31484"/>
                </a:lnTo>
                <a:lnTo>
                  <a:pt x="4939" y="28689"/>
                </a:lnTo>
                <a:lnTo>
                  <a:pt x="3416" y="26223"/>
                </a:lnTo>
                <a:lnTo>
                  <a:pt x="2558" y="23428"/>
                </a:lnTo>
                <a:lnTo>
                  <a:pt x="2581" y="16646"/>
                </a:lnTo>
                <a:lnTo>
                  <a:pt x="3416" y="14180"/>
                </a:lnTo>
                <a:lnTo>
                  <a:pt x="6503" y="8631"/>
                </a:lnTo>
                <a:lnTo>
                  <a:pt x="8643" y="6494"/>
                </a:lnTo>
                <a:lnTo>
                  <a:pt x="14200" y="3411"/>
                </a:lnTo>
                <a:lnTo>
                  <a:pt x="16999" y="2466"/>
                </a:lnTo>
                <a:lnTo>
                  <a:pt x="29704" y="2466"/>
                </a:lnTo>
                <a:lnTo>
                  <a:pt x="27166" y="945"/>
                </a:lnTo>
                <a:lnTo>
                  <a:pt x="23791" y="0"/>
                </a:lnTo>
                <a:close/>
              </a:path>
              <a:path w="40639" h="40640">
                <a:moveTo>
                  <a:pt x="29704" y="2466"/>
                </a:moveTo>
                <a:lnTo>
                  <a:pt x="23461" y="2466"/>
                </a:lnTo>
                <a:lnTo>
                  <a:pt x="26260" y="3411"/>
                </a:lnTo>
                <a:lnTo>
                  <a:pt x="31817" y="6494"/>
                </a:lnTo>
                <a:lnTo>
                  <a:pt x="33958" y="8631"/>
                </a:lnTo>
                <a:lnTo>
                  <a:pt x="37045" y="14180"/>
                </a:lnTo>
                <a:lnTo>
                  <a:pt x="37589" y="16646"/>
                </a:lnTo>
                <a:lnTo>
                  <a:pt x="37604" y="23428"/>
                </a:lnTo>
                <a:lnTo>
                  <a:pt x="37045" y="26223"/>
                </a:lnTo>
                <a:lnTo>
                  <a:pt x="35192" y="28689"/>
                </a:lnTo>
                <a:lnTo>
                  <a:pt x="33669" y="31484"/>
                </a:lnTo>
                <a:lnTo>
                  <a:pt x="31488" y="33621"/>
                </a:lnTo>
                <a:lnTo>
                  <a:pt x="29018" y="35183"/>
                </a:lnTo>
                <a:lnTo>
                  <a:pt x="26260" y="36704"/>
                </a:lnTo>
                <a:lnTo>
                  <a:pt x="23173" y="37649"/>
                </a:lnTo>
                <a:lnTo>
                  <a:pt x="29704" y="37649"/>
                </a:lnTo>
                <a:lnTo>
                  <a:pt x="40173" y="23428"/>
                </a:lnTo>
                <a:lnTo>
                  <a:pt x="40173" y="16646"/>
                </a:lnTo>
                <a:lnTo>
                  <a:pt x="39226" y="13276"/>
                </a:lnTo>
                <a:lnTo>
                  <a:pt x="37374" y="10193"/>
                </a:lnTo>
                <a:lnTo>
                  <a:pt x="35810" y="7110"/>
                </a:lnTo>
                <a:lnTo>
                  <a:pt x="33340" y="4644"/>
                </a:lnTo>
                <a:lnTo>
                  <a:pt x="29704" y="2466"/>
                </a:lnTo>
                <a:close/>
              </a:path>
              <a:path w="40639" h="40640">
                <a:moveTo>
                  <a:pt x="21938" y="8343"/>
                </a:moveTo>
                <a:lnTo>
                  <a:pt x="13583" y="8343"/>
                </a:lnTo>
                <a:lnTo>
                  <a:pt x="13583" y="31772"/>
                </a:lnTo>
                <a:lnTo>
                  <a:pt x="16382" y="31772"/>
                </a:lnTo>
                <a:lnTo>
                  <a:pt x="16382" y="22195"/>
                </a:lnTo>
                <a:lnTo>
                  <a:pt x="23994" y="22195"/>
                </a:lnTo>
                <a:lnTo>
                  <a:pt x="23461" y="21291"/>
                </a:lnTo>
                <a:lnTo>
                  <a:pt x="24696" y="20674"/>
                </a:lnTo>
                <a:lnTo>
                  <a:pt x="25314" y="20058"/>
                </a:lnTo>
                <a:lnTo>
                  <a:pt x="16382" y="20058"/>
                </a:lnTo>
                <a:lnTo>
                  <a:pt x="16382" y="10809"/>
                </a:lnTo>
                <a:lnTo>
                  <a:pt x="26156" y="10809"/>
                </a:lnTo>
                <a:lnTo>
                  <a:pt x="25314" y="10193"/>
                </a:lnTo>
                <a:lnTo>
                  <a:pt x="23791" y="8960"/>
                </a:lnTo>
                <a:lnTo>
                  <a:pt x="21938" y="8343"/>
                </a:lnTo>
                <a:close/>
              </a:path>
              <a:path w="40639" h="40640">
                <a:moveTo>
                  <a:pt x="23994" y="22195"/>
                </a:moveTo>
                <a:lnTo>
                  <a:pt x="20704" y="22195"/>
                </a:lnTo>
                <a:lnTo>
                  <a:pt x="26549" y="31772"/>
                </a:lnTo>
                <a:lnTo>
                  <a:pt x="29636" y="31772"/>
                </a:lnTo>
                <a:lnTo>
                  <a:pt x="23994" y="22195"/>
                </a:lnTo>
                <a:close/>
              </a:path>
              <a:path w="40639" h="40640">
                <a:moveTo>
                  <a:pt x="26156" y="10809"/>
                </a:moveTo>
                <a:lnTo>
                  <a:pt x="22844" y="10809"/>
                </a:lnTo>
                <a:lnTo>
                  <a:pt x="24408" y="12330"/>
                </a:lnTo>
                <a:lnTo>
                  <a:pt x="24408" y="16975"/>
                </a:lnTo>
                <a:lnTo>
                  <a:pt x="24079" y="17879"/>
                </a:lnTo>
                <a:lnTo>
                  <a:pt x="23173" y="18824"/>
                </a:lnTo>
                <a:lnTo>
                  <a:pt x="22227" y="19729"/>
                </a:lnTo>
                <a:lnTo>
                  <a:pt x="20992" y="20058"/>
                </a:lnTo>
                <a:lnTo>
                  <a:pt x="25314" y="20058"/>
                </a:lnTo>
                <a:lnTo>
                  <a:pt x="25643" y="19729"/>
                </a:lnTo>
                <a:lnTo>
                  <a:pt x="26878" y="17879"/>
                </a:lnTo>
                <a:lnTo>
                  <a:pt x="27089" y="16975"/>
                </a:lnTo>
                <a:lnTo>
                  <a:pt x="27166" y="12947"/>
                </a:lnTo>
                <a:lnTo>
                  <a:pt x="26549" y="11097"/>
                </a:lnTo>
                <a:lnTo>
                  <a:pt x="26156" y="10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1878761" y="1092707"/>
            <a:ext cx="1318260" cy="316865"/>
          </a:xfrm>
          <a:custGeom>
            <a:avLst/>
            <a:gdLst/>
            <a:ahLst/>
            <a:cxnLst/>
            <a:rect l="l" t="t" r="r" b="b"/>
            <a:pathLst>
              <a:path w="1318260" h="316865">
                <a:moveTo>
                  <a:pt x="174815" y="30213"/>
                </a:moveTo>
                <a:lnTo>
                  <a:pt x="165036" y="15684"/>
                </a:lnTo>
                <a:lnTo>
                  <a:pt x="143675" y="7124"/>
                </a:lnTo>
                <a:lnTo>
                  <a:pt x="122567" y="5422"/>
                </a:lnTo>
                <a:lnTo>
                  <a:pt x="122567" y="59524"/>
                </a:lnTo>
                <a:lnTo>
                  <a:pt x="119532" y="66738"/>
                </a:lnTo>
                <a:lnTo>
                  <a:pt x="113639" y="71501"/>
                </a:lnTo>
                <a:lnTo>
                  <a:pt x="104965" y="74129"/>
                </a:lnTo>
                <a:lnTo>
                  <a:pt x="93560" y="74930"/>
                </a:lnTo>
                <a:lnTo>
                  <a:pt x="71945" y="74930"/>
                </a:lnTo>
                <a:lnTo>
                  <a:pt x="77825" y="42545"/>
                </a:lnTo>
                <a:lnTo>
                  <a:pt x="103428" y="42545"/>
                </a:lnTo>
                <a:lnTo>
                  <a:pt x="112204" y="43548"/>
                </a:lnTo>
                <a:lnTo>
                  <a:pt x="118681" y="46647"/>
                </a:lnTo>
                <a:lnTo>
                  <a:pt x="122326" y="51930"/>
                </a:lnTo>
                <a:lnTo>
                  <a:pt x="122567" y="59524"/>
                </a:lnTo>
                <a:lnTo>
                  <a:pt x="122567" y="5422"/>
                </a:lnTo>
                <a:lnTo>
                  <a:pt x="108991" y="4318"/>
                </a:lnTo>
                <a:lnTo>
                  <a:pt x="29629" y="4318"/>
                </a:lnTo>
                <a:lnTo>
                  <a:pt x="0" y="167767"/>
                </a:lnTo>
                <a:lnTo>
                  <a:pt x="54940" y="167767"/>
                </a:lnTo>
                <a:lnTo>
                  <a:pt x="65443" y="110705"/>
                </a:lnTo>
                <a:lnTo>
                  <a:pt x="82156" y="110705"/>
                </a:lnTo>
                <a:lnTo>
                  <a:pt x="97282" y="112153"/>
                </a:lnTo>
                <a:lnTo>
                  <a:pt x="105321" y="116916"/>
                </a:lnTo>
                <a:lnTo>
                  <a:pt x="107873" y="125666"/>
                </a:lnTo>
                <a:lnTo>
                  <a:pt x="106514" y="139077"/>
                </a:lnTo>
                <a:lnTo>
                  <a:pt x="104889" y="149161"/>
                </a:lnTo>
                <a:lnTo>
                  <a:pt x="104025" y="157467"/>
                </a:lnTo>
                <a:lnTo>
                  <a:pt x="103784" y="163753"/>
                </a:lnTo>
                <a:lnTo>
                  <a:pt x="104051" y="167767"/>
                </a:lnTo>
                <a:lnTo>
                  <a:pt x="159943" y="167767"/>
                </a:lnTo>
                <a:lnTo>
                  <a:pt x="160858" y="162826"/>
                </a:lnTo>
                <a:lnTo>
                  <a:pt x="157327" y="161340"/>
                </a:lnTo>
                <a:lnTo>
                  <a:pt x="156464" y="156464"/>
                </a:lnTo>
                <a:lnTo>
                  <a:pt x="157568" y="147612"/>
                </a:lnTo>
                <a:lnTo>
                  <a:pt x="159943" y="134150"/>
                </a:lnTo>
                <a:lnTo>
                  <a:pt x="161671" y="114338"/>
                </a:lnTo>
                <a:lnTo>
                  <a:pt x="160604" y="110705"/>
                </a:lnTo>
                <a:lnTo>
                  <a:pt x="158203" y="102463"/>
                </a:lnTo>
                <a:lnTo>
                  <a:pt x="150520" y="95554"/>
                </a:lnTo>
                <a:lnTo>
                  <a:pt x="139573" y="90678"/>
                </a:lnTo>
                <a:lnTo>
                  <a:pt x="153238" y="85026"/>
                </a:lnTo>
                <a:lnTo>
                  <a:pt x="163652" y="75984"/>
                </a:lnTo>
                <a:lnTo>
                  <a:pt x="164299" y="74930"/>
                </a:lnTo>
                <a:lnTo>
                  <a:pt x="170827" y="64338"/>
                </a:lnTo>
                <a:lnTo>
                  <a:pt x="174764" y="50888"/>
                </a:lnTo>
                <a:lnTo>
                  <a:pt x="174790" y="42545"/>
                </a:lnTo>
                <a:lnTo>
                  <a:pt x="174815" y="30213"/>
                </a:lnTo>
                <a:close/>
              </a:path>
              <a:path w="1318260" h="316865">
                <a:moveTo>
                  <a:pt x="351675" y="4318"/>
                </a:moveTo>
                <a:lnTo>
                  <a:pt x="214566" y="4318"/>
                </a:lnTo>
                <a:lnTo>
                  <a:pt x="184937" y="167767"/>
                </a:lnTo>
                <a:lnTo>
                  <a:pt x="325132" y="167767"/>
                </a:lnTo>
                <a:lnTo>
                  <a:pt x="332206" y="129527"/>
                </a:lnTo>
                <a:lnTo>
                  <a:pt x="247002" y="129527"/>
                </a:lnTo>
                <a:lnTo>
                  <a:pt x="251650" y="103924"/>
                </a:lnTo>
                <a:lnTo>
                  <a:pt x="320802" y="103924"/>
                </a:lnTo>
                <a:lnTo>
                  <a:pt x="327888" y="65976"/>
                </a:lnTo>
                <a:lnTo>
                  <a:pt x="258445" y="65976"/>
                </a:lnTo>
                <a:lnTo>
                  <a:pt x="262763" y="42545"/>
                </a:lnTo>
                <a:lnTo>
                  <a:pt x="344551" y="42545"/>
                </a:lnTo>
                <a:lnTo>
                  <a:pt x="351675" y="4318"/>
                </a:lnTo>
                <a:close/>
              </a:path>
              <a:path w="1318260" h="316865">
                <a:moveTo>
                  <a:pt x="390093" y="232397"/>
                </a:moveTo>
                <a:lnTo>
                  <a:pt x="385940" y="221729"/>
                </a:lnTo>
                <a:lnTo>
                  <a:pt x="375310" y="213385"/>
                </a:lnTo>
                <a:lnTo>
                  <a:pt x="356285" y="210019"/>
                </a:lnTo>
                <a:lnTo>
                  <a:pt x="334975" y="213271"/>
                </a:lnTo>
                <a:lnTo>
                  <a:pt x="321017" y="221310"/>
                </a:lnTo>
                <a:lnTo>
                  <a:pt x="312966" y="231482"/>
                </a:lnTo>
                <a:lnTo>
                  <a:pt x="309359" y="241160"/>
                </a:lnTo>
                <a:lnTo>
                  <a:pt x="309168" y="254635"/>
                </a:lnTo>
                <a:lnTo>
                  <a:pt x="314769" y="262902"/>
                </a:lnTo>
                <a:lnTo>
                  <a:pt x="324294" y="267703"/>
                </a:lnTo>
                <a:lnTo>
                  <a:pt x="346735" y="273545"/>
                </a:lnTo>
                <a:lnTo>
                  <a:pt x="357238" y="276021"/>
                </a:lnTo>
                <a:lnTo>
                  <a:pt x="364350" y="278180"/>
                </a:lnTo>
                <a:lnTo>
                  <a:pt x="338099" y="299148"/>
                </a:lnTo>
                <a:lnTo>
                  <a:pt x="327113" y="297370"/>
                </a:lnTo>
                <a:lnTo>
                  <a:pt x="321411" y="293052"/>
                </a:lnTo>
                <a:lnTo>
                  <a:pt x="319417" y="287693"/>
                </a:lnTo>
                <a:lnTo>
                  <a:pt x="319570" y="282803"/>
                </a:lnTo>
                <a:lnTo>
                  <a:pt x="298577" y="282803"/>
                </a:lnTo>
                <a:lnTo>
                  <a:pt x="298030" y="293433"/>
                </a:lnTo>
                <a:lnTo>
                  <a:pt x="302082" y="304507"/>
                </a:lnTo>
                <a:lnTo>
                  <a:pt x="313715" y="313207"/>
                </a:lnTo>
                <a:lnTo>
                  <a:pt x="335915" y="316725"/>
                </a:lnTo>
                <a:lnTo>
                  <a:pt x="346316" y="315810"/>
                </a:lnTo>
                <a:lnTo>
                  <a:pt x="360934" y="311518"/>
                </a:lnTo>
                <a:lnTo>
                  <a:pt x="375094" y="301498"/>
                </a:lnTo>
                <a:lnTo>
                  <a:pt x="384111" y="283413"/>
                </a:lnTo>
                <a:lnTo>
                  <a:pt x="384378" y="271970"/>
                </a:lnTo>
                <a:lnTo>
                  <a:pt x="380047" y="264299"/>
                </a:lnTo>
                <a:lnTo>
                  <a:pt x="372414" y="259384"/>
                </a:lnTo>
                <a:lnTo>
                  <a:pt x="362788" y="256273"/>
                </a:lnTo>
                <a:lnTo>
                  <a:pt x="338709" y="250113"/>
                </a:lnTo>
                <a:lnTo>
                  <a:pt x="328218" y="247637"/>
                </a:lnTo>
                <a:lnTo>
                  <a:pt x="330073" y="239623"/>
                </a:lnTo>
                <a:lnTo>
                  <a:pt x="331914" y="230378"/>
                </a:lnTo>
                <a:lnTo>
                  <a:pt x="342417" y="227291"/>
                </a:lnTo>
                <a:lnTo>
                  <a:pt x="369912" y="227291"/>
                </a:lnTo>
                <a:lnTo>
                  <a:pt x="369290" y="238074"/>
                </a:lnTo>
                <a:lnTo>
                  <a:pt x="368960" y="242709"/>
                </a:lnTo>
                <a:lnTo>
                  <a:pt x="389674" y="242709"/>
                </a:lnTo>
                <a:lnTo>
                  <a:pt x="390093" y="232397"/>
                </a:lnTo>
                <a:close/>
              </a:path>
              <a:path w="1318260" h="316865">
                <a:moveTo>
                  <a:pt x="492772" y="212483"/>
                </a:moveTo>
                <a:lnTo>
                  <a:pt x="416217" y="212483"/>
                </a:lnTo>
                <a:lnTo>
                  <a:pt x="393992" y="313956"/>
                </a:lnTo>
                <a:lnTo>
                  <a:pt x="473024" y="313956"/>
                </a:lnTo>
                <a:lnTo>
                  <a:pt x="477012" y="296062"/>
                </a:lnTo>
                <a:lnTo>
                  <a:pt x="419303" y="296062"/>
                </a:lnTo>
                <a:lnTo>
                  <a:pt x="425145" y="269849"/>
                </a:lnTo>
                <a:lnTo>
                  <a:pt x="475780" y="269849"/>
                </a:lnTo>
                <a:lnTo>
                  <a:pt x="479806" y="251955"/>
                </a:lnTo>
                <a:lnTo>
                  <a:pt x="428853" y="251955"/>
                </a:lnTo>
                <a:lnTo>
                  <a:pt x="433501" y="230378"/>
                </a:lnTo>
                <a:lnTo>
                  <a:pt x="489077" y="230378"/>
                </a:lnTo>
                <a:lnTo>
                  <a:pt x="492772" y="212483"/>
                </a:lnTo>
                <a:close/>
              </a:path>
              <a:path w="1318260" h="316865">
                <a:moveTo>
                  <a:pt x="521182" y="59524"/>
                </a:moveTo>
                <a:lnTo>
                  <a:pt x="510806" y="19316"/>
                </a:lnTo>
                <a:lnTo>
                  <a:pt x="468693" y="5486"/>
                </a:lnTo>
                <a:lnTo>
                  <a:pt x="468693" y="59524"/>
                </a:lnTo>
                <a:lnTo>
                  <a:pt x="465328" y="68491"/>
                </a:lnTo>
                <a:lnTo>
                  <a:pt x="459689" y="74396"/>
                </a:lnTo>
                <a:lnTo>
                  <a:pt x="452132" y="77647"/>
                </a:lnTo>
                <a:lnTo>
                  <a:pt x="443052" y="78638"/>
                </a:lnTo>
                <a:lnTo>
                  <a:pt x="420204" y="78638"/>
                </a:lnTo>
                <a:lnTo>
                  <a:pt x="426720" y="42545"/>
                </a:lnTo>
                <a:lnTo>
                  <a:pt x="442442" y="42545"/>
                </a:lnTo>
                <a:lnTo>
                  <a:pt x="451751" y="43065"/>
                </a:lnTo>
                <a:lnTo>
                  <a:pt x="460895" y="45364"/>
                </a:lnTo>
                <a:lnTo>
                  <a:pt x="467372" y="50482"/>
                </a:lnTo>
                <a:lnTo>
                  <a:pt x="468693" y="59524"/>
                </a:lnTo>
                <a:lnTo>
                  <a:pt x="468693" y="5486"/>
                </a:lnTo>
                <a:lnTo>
                  <a:pt x="459435" y="4318"/>
                </a:lnTo>
                <a:lnTo>
                  <a:pt x="378561" y="4318"/>
                </a:lnTo>
                <a:lnTo>
                  <a:pt x="348881" y="167767"/>
                </a:lnTo>
                <a:lnTo>
                  <a:pt x="404152" y="167767"/>
                </a:lnTo>
                <a:lnTo>
                  <a:pt x="413131" y="116878"/>
                </a:lnTo>
                <a:lnTo>
                  <a:pt x="440918" y="116878"/>
                </a:lnTo>
                <a:lnTo>
                  <a:pt x="472986" y="112852"/>
                </a:lnTo>
                <a:lnTo>
                  <a:pt x="496785" y="101371"/>
                </a:lnTo>
                <a:lnTo>
                  <a:pt x="512724" y="83312"/>
                </a:lnTo>
                <a:lnTo>
                  <a:pt x="514388" y="78638"/>
                </a:lnTo>
                <a:lnTo>
                  <a:pt x="521182" y="59524"/>
                </a:lnTo>
                <a:close/>
              </a:path>
              <a:path w="1318260" h="316865">
                <a:moveTo>
                  <a:pt x="592721" y="233045"/>
                </a:moveTo>
                <a:lnTo>
                  <a:pt x="591870" y="230060"/>
                </a:lnTo>
                <a:lnTo>
                  <a:pt x="590016" y="223583"/>
                </a:lnTo>
                <a:lnTo>
                  <a:pt x="581761" y="215747"/>
                </a:lnTo>
                <a:lnTo>
                  <a:pt x="571195" y="213614"/>
                </a:lnTo>
                <a:lnTo>
                  <a:pt x="571195" y="238074"/>
                </a:lnTo>
                <a:lnTo>
                  <a:pt x="569950" y="243319"/>
                </a:lnTo>
                <a:lnTo>
                  <a:pt x="567817" y="253504"/>
                </a:lnTo>
                <a:lnTo>
                  <a:pt x="561314" y="257200"/>
                </a:lnTo>
                <a:lnTo>
                  <a:pt x="524598" y="257200"/>
                </a:lnTo>
                <a:lnTo>
                  <a:pt x="530440" y="230060"/>
                </a:lnTo>
                <a:lnTo>
                  <a:pt x="570280" y="230060"/>
                </a:lnTo>
                <a:lnTo>
                  <a:pt x="571195" y="238074"/>
                </a:lnTo>
                <a:lnTo>
                  <a:pt x="571195" y="213614"/>
                </a:lnTo>
                <a:lnTo>
                  <a:pt x="565632" y="212483"/>
                </a:lnTo>
                <a:lnTo>
                  <a:pt x="513156" y="212483"/>
                </a:lnTo>
                <a:lnTo>
                  <a:pt x="490931" y="313956"/>
                </a:lnTo>
                <a:lnTo>
                  <a:pt x="512241" y="313956"/>
                </a:lnTo>
                <a:lnTo>
                  <a:pt x="520890" y="274472"/>
                </a:lnTo>
                <a:lnTo>
                  <a:pt x="543407" y="274472"/>
                </a:lnTo>
                <a:lnTo>
                  <a:pt x="552589" y="275513"/>
                </a:lnTo>
                <a:lnTo>
                  <a:pt x="556920" y="278828"/>
                </a:lnTo>
                <a:lnTo>
                  <a:pt x="557657" y="284746"/>
                </a:lnTo>
                <a:lnTo>
                  <a:pt x="556082" y="293598"/>
                </a:lnTo>
                <a:lnTo>
                  <a:pt x="553897" y="304076"/>
                </a:lnTo>
                <a:lnTo>
                  <a:pt x="553618" y="309016"/>
                </a:lnTo>
                <a:lnTo>
                  <a:pt x="553897" y="313956"/>
                </a:lnTo>
                <a:lnTo>
                  <a:pt x="577977" y="313956"/>
                </a:lnTo>
                <a:lnTo>
                  <a:pt x="578599" y="311480"/>
                </a:lnTo>
                <a:lnTo>
                  <a:pt x="574281" y="309626"/>
                </a:lnTo>
                <a:lnTo>
                  <a:pt x="575221" y="305930"/>
                </a:lnTo>
                <a:lnTo>
                  <a:pt x="578307" y="291122"/>
                </a:lnTo>
                <a:lnTo>
                  <a:pt x="580059" y="279539"/>
                </a:lnTo>
                <a:lnTo>
                  <a:pt x="579386" y="274472"/>
                </a:lnTo>
                <a:lnTo>
                  <a:pt x="579107" y="272427"/>
                </a:lnTo>
                <a:lnTo>
                  <a:pt x="575919" y="268274"/>
                </a:lnTo>
                <a:lnTo>
                  <a:pt x="570903" y="265531"/>
                </a:lnTo>
                <a:lnTo>
                  <a:pt x="578573" y="261899"/>
                </a:lnTo>
                <a:lnTo>
                  <a:pt x="583831" y="257200"/>
                </a:lnTo>
                <a:lnTo>
                  <a:pt x="584784" y="256349"/>
                </a:lnTo>
                <a:lnTo>
                  <a:pt x="589381" y="249313"/>
                </a:lnTo>
                <a:lnTo>
                  <a:pt x="592188" y="241160"/>
                </a:lnTo>
                <a:lnTo>
                  <a:pt x="592721" y="233045"/>
                </a:lnTo>
                <a:close/>
              </a:path>
              <a:path w="1318260" h="316865">
                <a:moveTo>
                  <a:pt x="693762" y="212483"/>
                </a:moveTo>
                <a:lnTo>
                  <a:pt x="670928" y="212483"/>
                </a:lnTo>
                <a:lnTo>
                  <a:pt x="631405" y="289280"/>
                </a:lnTo>
                <a:lnTo>
                  <a:pt x="631075" y="289280"/>
                </a:lnTo>
                <a:lnTo>
                  <a:pt x="625525" y="212483"/>
                </a:lnTo>
                <a:lnTo>
                  <a:pt x="602386" y="212483"/>
                </a:lnTo>
                <a:lnTo>
                  <a:pt x="615353" y="313956"/>
                </a:lnTo>
                <a:lnTo>
                  <a:pt x="636016" y="313956"/>
                </a:lnTo>
                <a:lnTo>
                  <a:pt x="693762" y="212483"/>
                </a:lnTo>
                <a:close/>
              </a:path>
              <a:path w="1318260" h="316865">
                <a:moveTo>
                  <a:pt x="711669" y="4318"/>
                </a:moveTo>
                <a:lnTo>
                  <a:pt x="656437" y="4318"/>
                </a:lnTo>
                <a:lnTo>
                  <a:pt x="638822" y="102069"/>
                </a:lnTo>
                <a:lnTo>
                  <a:pt x="635469" y="114160"/>
                </a:lnTo>
                <a:lnTo>
                  <a:pt x="629627" y="123621"/>
                </a:lnTo>
                <a:lnTo>
                  <a:pt x="620674" y="129781"/>
                </a:lnTo>
                <a:lnTo>
                  <a:pt x="607949" y="131991"/>
                </a:lnTo>
                <a:lnTo>
                  <a:pt x="594690" y="129565"/>
                </a:lnTo>
                <a:lnTo>
                  <a:pt x="587997" y="123050"/>
                </a:lnTo>
                <a:lnTo>
                  <a:pt x="586105" y="113512"/>
                </a:lnTo>
                <a:lnTo>
                  <a:pt x="587248" y="102069"/>
                </a:lnTo>
                <a:lnTo>
                  <a:pt x="605142" y="4318"/>
                </a:lnTo>
                <a:lnTo>
                  <a:pt x="549910" y="4318"/>
                </a:lnTo>
                <a:lnTo>
                  <a:pt x="533234" y="96520"/>
                </a:lnTo>
                <a:lnTo>
                  <a:pt x="532155" y="132003"/>
                </a:lnTo>
                <a:lnTo>
                  <a:pt x="543610" y="155346"/>
                </a:lnTo>
                <a:lnTo>
                  <a:pt x="566712" y="168173"/>
                </a:lnTo>
                <a:lnTo>
                  <a:pt x="600532" y="172085"/>
                </a:lnTo>
                <a:lnTo>
                  <a:pt x="637540" y="167652"/>
                </a:lnTo>
                <a:lnTo>
                  <a:pt x="665149" y="154000"/>
                </a:lnTo>
                <a:lnTo>
                  <a:pt x="684072" y="130581"/>
                </a:lnTo>
                <a:lnTo>
                  <a:pt x="695007" y="96824"/>
                </a:lnTo>
                <a:lnTo>
                  <a:pt x="711669" y="4318"/>
                </a:lnTo>
                <a:close/>
              </a:path>
              <a:path w="1318260" h="316865">
                <a:moveTo>
                  <a:pt x="727443" y="212483"/>
                </a:moveTo>
                <a:lnTo>
                  <a:pt x="705497" y="212483"/>
                </a:lnTo>
                <a:lnTo>
                  <a:pt x="683602" y="313956"/>
                </a:lnTo>
                <a:lnTo>
                  <a:pt x="705205" y="313956"/>
                </a:lnTo>
                <a:lnTo>
                  <a:pt x="727443" y="212483"/>
                </a:lnTo>
                <a:close/>
              </a:path>
              <a:path w="1318260" h="316865">
                <a:moveTo>
                  <a:pt x="828700" y="245795"/>
                </a:moveTo>
                <a:lnTo>
                  <a:pt x="828217" y="233819"/>
                </a:lnTo>
                <a:lnTo>
                  <a:pt x="822693" y="222237"/>
                </a:lnTo>
                <a:lnTo>
                  <a:pt x="810907" y="213474"/>
                </a:lnTo>
                <a:lnTo>
                  <a:pt x="791654" y="210019"/>
                </a:lnTo>
                <a:lnTo>
                  <a:pt x="772083" y="213360"/>
                </a:lnTo>
                <a:lnTo>
                  <a:pt x="754672" y="223393"/>
                </a:lnTo>
                <a:lnTo>
                  <a:pt x="740841" y="240068"/>
                </a:lnTo>
                <a:lnTo>
                  <a:pt x="732053" y="263372"/>
                </a:lnTo>
                <a:lnTo>
                  <a:pt x="730491" y="286537"/>
                </a:lnTo>
                <a:lnTo>
                  <a:pt x="736650" y="303237"/>
                </a:lnTo>
                <a:lnTo>
                  <a:pt x="749465" y="313334"/>
                </a:lnTo>
                <a:lnTo>
                  <a:pt x="767854" y="316725"/>
                </a:lnTo>
                <a:lnTo>
                  <a:pt x="786028" y="313969"/>
                </a:lnTo>
                <a:lnTo>
                  <a:pt x="821283" y="279095"/>
                </a:lnTo>
                <a:lnTo>
                  <a:pt x="794893" y="287426"/>
                </a:lnTo>
                <a:lnTo>
                  <a:pt x="788619" y="293395"/>
                </a:lnTo>
                <a:lnTo>
                  <a:pt x="781088" y="297014"/>
                </a:lnTo>
                <a:lnTo>
                  <a:pt x="772515" y="298221"/>
                </a:lnTo>
                <a:lnTo>
                  <a:pt x="761276" y="295376"/>
                </a:lnTo>
                <a:lnTo>
                  <a:pt x="754913" y="287769"/>
                </a:lnTo>
                <a:lnTo>
                  <a:pt x="752716" y="276745"/>
                </a:lnTo>
                <a:lnTo>
                  <a:pt x="753986" y="263677"/>
                </a:lnTo>
                <a:lnTo>
                  <a:pt x="760488" y="246037"/>
                </a:lnTo>
                <a:lnTo>
                  <a:pt x="769289" y="235191"/>
                </a:lnTo>
                <a:lnTo>
                  <a:pt x="778840" y="229717"/>
                </a:lnTo>
                <a:lnTo>
                  <a:pt x="787615" y="228206"/>
                </a:lnTo>
                <a:lnTo>
                  <a:pt x="798144" y="230085"/>
                </a:lnTo>
                <a:lnTo>
                  <a:pt x="803846" y="234683"/>
                </a:lnTo>
                <a:lnTo>
                  <a:pt x="806310" y="240436"/>
                </a:lnTo>
                <a:lnTo>
                  <a:pt x="807085" y="245795"/>
                </a:lnTo>
                <a:lnTo>
                  <a:pt x="828700" y="245795"/>
                </a:lnTo>
                <a:close/>
              </a:path>
              <a:path w="1318260" h="316865">
                <a:moveTo>
                  <a:pt x="885494" y="45339"/>
                </a:moveTo>
                <a:lnTo>
                  <a:pt x="885266" y="42545"/>
                </a:lnTo>
                <a:lnTo>
                  <a:pt x="883869" y="25273"/>
                </a:lnTo>
                <a:lnTo>
                  <a:pt x="871702" y="12687"/>
                </a:lnTo>
                <a:lnTo>
                  <a:pt x="851293" y="6172"/>
                </a:lnTo>
                <a:lnTo>
                  <a:pt x="832396" y="4851"/>
                </a:lnTo>
                <a:lnTo>
                  <a:pt x="832396" y="55499"/>
                </a:lnTo>
                <a:lnTo>
                  <a:pt x="829805" y="61747"/>
                </a:lnTo>
                <a:lnTo>
                  <a:pt x="827786" y="63639"/>
                </a:lnTo>
                <a:lnTo>
                  <a:pt x="827786" y="114719"/>
                </a:lnTo>
                <a:lnTo>
                  <a:pt x="824509" y="122237"/>
                </a:lnTo>
                <a:lnTo>
                  <a:pt x="818680" y="126746"/>
                </a:lnTo>
                <a:lnTo>
                  <a:pt x="810768" y="128943"/>
                </a:lnTo>
                <a:lnTo>
                  <a:pt x="801243" y="129527"/>
                </a:lnTo>
                <a:lnTo>
                  <a:pt x="777125" y="129527"/>
                </a:lnTo>
                <a:lnTo>
                  <a:pt x="782675" y="99301"/>
                </a:lnTo>
                <a:lnTo>
                  <a:pt x="800011" y="99301"/>
                </a:lnTo>
                <a:lnTo>
                  <a:pt x="812114" y="99669"/>
                </a:lnTo>
                <a:lnTo>
                  <a:pt x="821410" y="101574"/>
                </a:lnTo>
                <a:lnTo>
                  <a:pt x="826960" y="106197"/>
                </a:lnTo>
                <a:lnTo>
                  <a:pt x="827786" y="114719"/>
                </a:lnTo>
                <a:lnTo>
                  <a:pt x="827786" y="63639"/>
                </a:lnTo>
                <a:lnTo>
                  <a:pt x="825068" y="66179"/>
                </a:lnTo>
                <a:lnTo>
                  <a:pt x="818591" y="68808"/>
                </a:lnTo>
                <a:lnTo>
                  <a:pt x="810793" y="69672"/>
                </a:lnTo>
                <a:lnTo>
                  <a:pt x="787946" y="69672"/>
                </a:lnTo>
                <a:lnTo>
                  <a:pt x="792886" y="42545"/>
                </a:lnTo>
                <a:lnTo>
                  <a:pt x="812355" y="42545"/>
                </a:lnTo>
                <a:lnTo>
                  <a:pt x="820737" y="42799"/>
                </a:lnTo>
                <a:lnTo>
                  <a:pt x="827595" y="44284"/>
                </a:lnTo>
                <a:lnTo>
                  <a:pt x="831837" y="48145"/>
                </a:lnTo>
                <a:lnTo>
                  <a:pt x="832396" y="55499"/>
                </a:lnTo>
                <a:lnTo>
                  <a:pt x="832396" y="4851"/>
                </a:lnTo>
                <a:lnTo>
                  <a:pt x="824992" y="4318"/>
                </a:lnTo>
                <a:lnTo>
                  <a:pt x="744728" y="4318"/>
                </a:lnTo>
                <a:lnTo>
                  <a:pt x="715086" y="167767"/>
                </a:lnTo>
                <a:lnTo>
                  <a:pt x="796912" y="167767"/>
                </a:lnTo>
                <a:lnTo>
                  <a:pt x="827189" y="165214"/>
                </a:lnTo>
                <a:lnTo>
                  <a:pt x="851560" y="156857"/>
                </a:lnTo>
                <a:lnTo>
                  <a:pt x="868984" y="141617"/>
                </a:lnTo>
                <a:lnTo>
                  <a:pt x="873899" y="129527"/>
                </a:lnTo>
                <a:lnTo>
                  <a:pt x="878420" y="118427"/>
                </a:lnTo>
                <a:lnTo>
                  <a:pt x="878814" y="105829"/>
                </a:lnTo>
                <a:lnTo>
                  <a:pt x="876769" y="99301"/>
                </a:lnTo>
                <a:lnTo>
                  <a:pt x="875398" y="94907"/>
                </a:lnTo>
                <a:lnTo>
                  <a:pt x="868159" y="86423"/>
                </a:lnTo>
                <a:lnTo>
                  <a:pt x="857097" y="81102"/>
                </a:lnTo>
                <a:lnTo>
                  <a:pt x="866051" y="75031"/>
                </a:lnTo>
                <a:lnTo>
                  <a:pt x="871728" y="69672"/>
                </a:lnTo>
                <a:lnTo>
                  <a:pt x="874534" y="67030"/>
                </a:lnTo>
                <a:lnTo>
                  <a:pt x="881405" y="57124"/>
                </a:lnTo>
                <a:lnTo>
                  <a:pt x="885494" y="45339"/>
                </a:lnTo>
                <a:close/>
              </a:path>
              <a:path w="1318260" h="316865">
                <a:moveTo>
                  <a:pt x="929043" y="212483"/>
                </a:moveTo>
                <a:lnTo>
                  <a:pt x="852487" y="212483"/>
                </a:lnTo>
                <a:lnTo>
                  <a:pt x="830262" y="313956"/>
                </a:lnTo>
                <a:lnTo>
                  <a:pt x="909294" y="313956"/>
                </a:lnTo>
                <a:lnTo>
                  <a:pt x="913282" y="296062"/>
                </a:lnTo>
                <a:lnTo>
                  <a:pt x="855573" y="296062"/>
                </a:lnTo>
                <a:lnTo>
                  <a:pt x="861415" y="269849"/>
                </a:lnTo>
                <a:lnTo>
                  <a:pt x="912050" y="269849"/>
                </a:lnTo>
                <a:lnTo>
                  <a:pt x="916076" y="251955"/>
                </a:lnTo>
                <a:lnTo>
                  <a:pt x="865124" y="251955"/>
                </a:lnTo>
                <a:lnTo>
                  <a:pt x="869772" y="230378"/>
                </a:lnTo>
                <a:lnTo>
                  <a:pt x="925347" y="230378"/>
                </a:lnTo>
                <a:lnTo>
                  <a:pt x="929043" y="212483"/>
                </a:lnTo>
                <a:close/>
              </a:path>
              <a:path w="1318260" h="316865">
                <a:moveTo>
                  <a:pt x="1020064" y="232397"/>
                </a:moveTo>
                <a:lnTo>
                  <a:pt x="1015834" y="221729"/>
                </a:lnTo>
                <a:lnTo>
                  <a:pt x="1005179" y="213385"/>
                </a:lnTo>
                <a:lnTo>
                  <a:pt x="986180" y="210019"/>
                </a:lnTo>
                <a:lnTo>
                  <a:pt x="964857" y="213271"/>
                </a:lnTo>
                <a:lnTo>
                  <a:pt x="950887" y="221310"/>
                </a:lnTo>
                <a:lnTo>
                  <a:pt x="942822" y="231482"/>
                </a:lnTo>
                <a:lnTo>
                  <a:pt x="939215" y="241160"/>
                </a:lnTo>
                <a:lnTo>
                  <a:pt x="939165" y="254635"/>
                </a:lnTo>
                <a:lnTo>
                  <a:pt x="944753" y="262902"/>
                </a:lnTo>
                <a:lnTo>
                  <a:pt x="954227" y="267703"/>
                </a:lnTo>
                <a:lnTo>
                  <a:pt x="976591" y="273545"/>
                </a:lnTo>
                <a:lnTo>
                  <a:pt x="987082" y="276021"/>
                </a:lnTo>
                <a:lnTo>
                  <a:pt x="994206" y="278180"/>
                </a:lnTo>
                <a:lnTo>
                  <a:pt x="967943" y="299148"/>
                </a:lnTo>
                <a:lnTo>
                  <a:pt x="956983" y="297370"/>
                </a:lnTo>
                <a:lnTo>
                  <a:pt x="951293" y="293052"/>
                </a:lnTo>
                <a:lnTo>
                  <a:pt x="949286" y="287693"/>
                </a:lnTo>
                <a:lnTo>
                  <a:pt x="949426" y="282803"/>
                </a:lnTo>
                <a:lnTo>
                  <a:pt x="928712" y="282803"/>
                </a:lnTo>
                <a:lnTo>
                  <a:pt x="928001" y="293433"/>
                </a:lnTo>
                <a:lnTo>
                  <a:pt x="931976" y="304507"/>
                </a:lnTo>
                <a:lnTo>
                  <a:pt x="943597" y="313207"/>
                </a:lnTo>
                <a:lnTo>
                  <a:pt x="965796" y="316725"/>
                </a:lnTo>
                <a:lnTo>
                  <a:pt x="976185" y="315810"/>
                </a:lnTo>
                <a:lnTo>
                  <a:pt x="990828" y="311518"/>
                </a:lnTo>
                <a:lnTo>
                  <a:pt x="1005065" y="301498"/>
                </a:lnTo>
                <a:lnTo>
                  <a:pt x="1014247" y="283413"/>
                </a:lnTo>
                <a:lnTo>
                  <a:pt x="1014349" y="271970"/>
                </a:lnTo>
                <a:lnTo>
                  <a:pt x="1009929" y="264299"/>
                </a:lnTo>
                <a:lnTo>
                  <a:pt x="1002271" y="259384"/>
                </a:lnTo>
                <a:lnTo>
                  <a:pt x="992644" y="256273"/>
                </a:lnTo>
                <a:lnTo>
                  <a:pt x="968565" y="250113"/>
                </a:lnTo>
                <a:lnTo>
                  <a:pt x="964565" y="249186"/>
                </a:lnTo>
                <a:lnTo>
                  <a:pt x="958392" y="247637"/>
                </a:lnTo>
                <a:lnTo>
                  <a:pt x="959916" y="239623"/>
                </a:lnTo>
                <a:lnTo>
                  <a:pt x="961771" y="230378"/>
                </a:lnTo>
                <a:lnTo>
                  <a:pt x="972591" y="227291"/>
                </a:lnTo>
                <a:lnTo>
                  <a:pt x="999756" y="227291"/>
                </a:lnTo>
                <a:lnTo>
                  <a:pt x="999147" y="238074"/>
                </a:lnTo>
                <a:lnTo>
                  <a:pt x="998816" y="242709"/>
                </a:lnTo>
                <a:lnTo>
                  <a:pt x="1019810" y="242709"/>
                </a:lnTo>
                <a:lnTo>
                  <a:pt x="1020064" y="232397"/>
                </a:lnTo>
                <a:close/>
              </a:path>
              <a:path w="1318260" h="316865">
                <a:moveTo>
                  <a:pt x="1034948" y="129527"/>
                </a:moveTo>
                <a:lnTo>
                  <a:pt x="959624" y="129527"/>
                </a:lnTo>
                <a:lnTo>
                  <a:pt x="982141" y="4318"/>
                </a:lnTo>
                <a:lnTo>
                  <a:pt x="927188" y="4318"/>
                </a:lnTo>
                <a:lnTo>
                  <a:pt x="897559" y="167767"/>
                </a:lnTo>
                <a:lnTo>
                  <a:pt x="1028166" y="167767"/>
                </a:lnTo>
                <a:lnTo>
                  <a:pt x="1034948" y="129527"/>
                </a:lnTo>
                <a:close/>
              </a:path>
              <a:path w="1318260" h="316865">
                <a:moveTo>
                  <a:pt x="1137780" y="4318"/>
                </a:moveTo>
                <a:lnTo>
                  <a:pt x="1082789" y="4318"/>
                </a:lnTo>
                <a:lnTo>
                  <a:pt x="1053147" y="167767"/>
                </a:lnTo>
                <a:lnTo>
                  <a:pt x="1108138" y="167767"/>
                </a:lnTo>
                <a:lnTo>
                  <a:pt x="1137780" y="4318"/>
                </a:lnTo>
                <a:close/>
              </a:path>
              <a:path w="1318260" h="316865">
                <a:moveTo>
                  <a:pt x="1317777" y="66586"/>
                </a:moveTo>
                <a:lnTo>
                  <a:pt x="1314996" y="38493"/>
                </a:lnTo>
                <a:lnTo>
                  <a:pt x="1302029" y="17576"/>
                </a:lnTo>
                <a:lnTo>
                  <a:pt x="1278877" y="4508"/>
                </a:lnTo>
                <a:lnTo>
                  <a:pt x="1245539" y="0"/>
                </a:lnTo>
                <a:lnTo>
                  <a:pt x="1211529" y="5981"/>
                </a:lnTo>
                <a:lnTo>
                  <a:pt x="1181798" y="23101"/>
                </a:lnTo>
                <a:lnTo>
                  <a:pt x="1159065" y="50101"/>
                </a:lnTo>
                <a:lnTo>
                  <a:pt x="1146086" y="85750"/>
                </a:lnTo>
                <a:lnTo>
                  <a:pt x="1145730" y="121602"/>
                </a:lnTo>
                <a:lnTo>
                  <a:pt x="1158405" y="148793"/>
                </a:lnTo>
                <a:lnTo>
                  <a:pt x="1183297" y="166052"/>
                </a:lnTo>
                <a:lnTo>
                  <a:pt x="1219555" y="172085"/>
                </a:lnTo>
                <a:lnTo>
                  <a:pt x="1251026" y="167424"/>
                </a:lnTo>
                <a:lnTo>
                  <a:pt x="1298651" y="132791"/>
                </a:lnTo>
                <a:lnTo>
                  <a:pt x="1259116" y="104546"/>
                </a:lnTo>
                <a:lnTo>
                  <a:pt x="1254340" y="115341"/>
                </a:lnTo>
                <a:lnTo>
                  <a:pt x="1247343" y="124053"/>
                </a:lnTo>
                <a:lnTo>
                  <a:pt x="1237970" y="129870"/>
                </a:lnTo>
                <a:lnTo>
                  <a:pt x="1226070" y="131991"/>
                </a:lnTo>
                <a:lnTo>
                  <a:pt x="1209687" y="128257"/>
                </a:lnTo>
                <a:lnTo>
                  <a:pt x="1201356" y="118338"/>
                </a:lnTo>
                <a:lnTo>
                  <a:pt x="1199045" y="104152"/>
                </a:lnTo>
                <a:lnTo>
                  <a:pt x="1200746" y="87591"/>
                </a:lnTo>
                <a:lnTo>
                  <a:pt x="1206703" y="66840"/>
                </a:lnTo>
                <a:lnTo>
                  <a:pt x="1215567" y="51892"/>
                </a:lnTo>
                <a:lnTo>
                  <a:pt x="1226972" y="42837"/>
                </a:lnTo>
                <a:lnTo>
                  <a:pt x="1240599" y="39789"/>
                </a:lnTo>
                <a:lnTo>
                  <a:pt x="1252016" y="41592"/>
                </a:lnTo>
                <a:lnTo>
                  <a:pt x="1260157" y="46837"/>
                </a:lnTo>
                <a:lnTo>
                  <a:pt x="1264767" y="55257"/>
                </a:lnTo>
                <a:lnTo>
                  <a:pt x="1265580" y="66586"/>
                </a:lnTo>
                <a:lnTo>
                  <a:pt x="1317777" y="665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1214437" y="5329301"/>
            <a:ext cx="1078865" cy="0"/>
          </a:xfrm>
          <a:custGeom>
            <a:avLst/>
            <a:gdLst/>
            <a:ahLst/>
            <a:cxnLst/>
            <a:rect l="l" t="t" r="r" b="b"/>
            <a:pathLst>
              <a:path w="1078864">
                <a:moveTo>
                  <a:pt x="107867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C60F2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799B34-BC99-2144-AFAB-F7A2BEBB95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83278" y="0"/>
            <a:ext cx="8208722" cy="63119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7BF9D5F-EFAE-8F42-93D0-F193A17D9F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13BBA53-181C-4F3A-8259-B52C3FBB4F4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60031" y="1039661"/>
            <a:ext cx="2523993" cy="475989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.</a:t>
            </a:r>
          </a:p>
        </p:txBody>
      </p:sp>
      <p:sp>
        <p:nvSpPr>
          <p:cNvPr id="14" name="Footer Placeholder 11">
            <a:extLst>
              <a:ext uri="{FF2B5EF4-FFF2-40B4-BE49-F238E27FC236}">
                <a16:creationId xmlns:a16="http://schemas.microsoft.com/office/drawing/2014/main" id="{FA5CDF2F-9200-4548-86C8-A8AF2C0AA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7" name="Slide Number Placeholder 22">
            <a:extLst>
              <a:ext uri="{FF2B5EF4-FFF2-40B4-BE49-F238E27FC236}">
                <a16:creationId xmlns:a16="http://schemas.microsoft.com/office/drawing/2014/main" id="{5185C014-4D6F-4BE0-B4CC-FF848FB54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9676415-6D82-4347-B701-2AC05154788A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527335-15DC-427B-8850-80005D14C80B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8DD009DB-CB32-442F-BD3E-1D237F578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228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4799B34-BC99-2144-AFAB-F7A2BEBB95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8208722" cy="63119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7BF9D5F-EFAE-8F42-93D0-F193A17D9F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13BBA53-181C-4F3A-8259-B52C3FBB4F4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983368" y="1039661"/>
            <a:ext cx="2523993" cy="475989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.</a:t>
            </a:r>
          </a:p>
        </p:txBody>
      </p:sp>
      <p:sp>
        <p:nvSpPr>
          <p:cNvPr id="26" name="Footer Placeholder 11">
            <a:extLst>
              <a:ext uri="{FF2B5EF4-FFF2-40B4-BE49-F238E27FC236}">
                <a16:creationId xmlns:a16="http://schemas.microsoft.com/office/drawing/2014/main" id="{D4123E23-DBB1-486B-8815-2F4F9BBDA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Slide Number Placeholder 22">
            <a:extLst>
              <a:ext uri="{FF2B5EF4-FFF2-40B4-BE49-F238E27FC236}">
                <a16:creationId xmlns:a16="http://schemas.microsoft.com/office/drawing/2014/main" id="{0F101A14-5710-4575-AF35-2AC3CCA5E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92CEE2C-9E79-47B0-8397-758B23EB7CFD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57BE15-BB2D-4224-BA39-560B59B2AB53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FB15394F-E5A5-4BA5-86A4-8A57A7DD00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8489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50C880C-1B06-4CDD-8C0D-EE7131719A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21133B1-517A-430B-9727-6270E441670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256767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D55979-B25A-4F78-8DDC-23AC426086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46340" y="3621336"/>
            <a:ext cx="2219195" cy="23495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9D19DF6-8422-41B6-9364-21C688BB79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87871" y="3621336"/>
            <a:ext cx="2219195" cy="23495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194584C7-DCA8-4695-B122-9C4A96AD08B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39840" y="3621336"/>
            <a:ext cx="2219195" cy="23495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CAE4928-55AB-4BCD-9A77-890CD253EA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91809" y="3621336"/>
            <a:ext cx="2219195" cy="23495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11">
            <a:extLst>
              <a:ext uri="{FF2B5EF4-FFF2-40B4-BE49-F238E27FC236}">
                <a16:creationId xmlns:a16="http://schemas.microsoft.com/office/drawing/2014/main" id="{F2AA7001-32C0-4EB9-8C66-F30EA8EB79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286789B9-71AA-4B23-B685-5CEE4EB48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5B49F3-991B-49FC-B8A8-0D60553585F5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6025FEE-23DC-4608-A8EC-C4C5D9FD49D2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22F3BB3D-8860-4823-861B-0848BD8D37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6838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8097-CF58-764E-9B39-F02D32125B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338" y="1767838"/>
            <a:ext cx="4868091" cy="299139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sz="3200" spc="1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Bold introductory statement lorem ipsum dolor set </a:t>
            </a:r>
            <a:r>
              <a:rPr lang="en-US" sz="3200" spc="1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amit</a:t>
            </a:r>
            <a:r>
              <a:rPr lang="en-US" sz="3200" spc="1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294FD9-A913-4D48-A064-E486830995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580" y="1767838"/>
            <a:ext cx="4868305" cy="2991395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>
              <a:lnSpc>
                <a:spcPct val="150000"/>
              </a:lnSpc>
            </a:pPr>
            <a:r>
              <a:rPr lang="en-US" sz="1400" b="0">
                <a:solidFill>
                  <a:schemeClr val="tx2"/>
                </a:solidFill>
              </a:rPr>
              <a:t>Secondary content ipsum dolor sit </a:t>
            </a:r>
            <a:r>
              <a:rPr lang="en-US" sz="1400" b="0" err="1">
                <a:solidFill>
                  <a:schemeClr val="tx2"/>
                </a:solidFill>
              </a:rPr>
              <a:t>amet</a:t>
            </a:r>
            <a:r>
              <a:rPr lang="en-US" sz="1400" b="0">
                <a:solidFill>
                  <a:schemeClr val="tx2"/>
                </a:solidFill>
              </a:rPr>
              <a:t>, </a:t>
            </a:r>
            <a:r>
              <a:rPr lang="en-US" sz="1400" b="0" err="1">
                <a:solidFill>
                  <a:schemeClr val="tx2"/>
                </a:solidFill>
              </a:rPr>
              <a:t>consectetur</a:t>
            </a:r>
            <a:r>
              <a:rPr lang="en-US" sz="1400" b="0">
                <a:solidFill>
                  <a:schemeClr val="tx2"/>
                </a:solidFill>
              </a:rPr>
              <a:t> </a:t>
            </a:r>
            <a:r>
              <a:rPr lang="en-US" sz="1400" b="0" err="1">
                <a:solidFill>
                  <a:schemeClr val="tx2"/>
                </a:solidFill>
              </a:rPr>
              <a:t>adipiscing</a:t>
            </a:r>
            <a:r>
              <a:rPr lang="en-US" sz="1400" b="0">
                <a:solidFill>
                  <a:schemeClr val="tx2"/>
                </a:solidFill>
              </a:rPr>
              <a:t> </a:t>
            </a:r>
            <a:r>
              <a:rPr lang="en-US" sz="1400" b="0" err="1">
                <a:solidFill>
                  <a:schemeClr val="tx2"/>
                </a:solidFill>
              </a:rPr>
              <a:t>elit</a:t>
            </a:r>
            <a:r>
              <a:rPr lang="en-US" sz="1400" b="0">
                <a:solidFill>
                  <a:schemeClr val="tx2"/>
                </a:solidFill>
              </a:rPr>
              <a:t>, sed do </a:t>
            </a:r>
            <a:r>
              <a:rPr lang="en-US" sz="1400" b="0" err="1">
                <a:solidFill>
                  <a:schemeClr val="tx2"/>
                </a:solidFill>
              </a:rPr>
              <a:t>eiusmod</a:t>
            </a:r>
            <a:r>
              <a:rPr lang="en-US" sz="1400" b="0">
                <a:solidFill>
                  <a:schemeClr val="tx2"/>
                </a:solidFill>
              </a:rPr>
              <a:t> </a:t>
            </a:r>
            <a:r>
              <a:rPr lang="en-US" sz="1400" b="0" err="1">
                <a:solidFill>
                  <a:schemeClr val="tx2"/>
                </a:solidFill>
              </a:rPr>
              <a:t>tempor</a:t>
            </a:r>
            <a:r>
              <a:rPr lang="en-US" sz="1400" b="0">
                <a:solidFill>
                  <a:schemeClr val="tx2"/>
                </a:solidFill>
              </a:rPr>
              <a:t> </a:t>
            </a:r>
            <a:r>
              <a:rPr lang="en-US" sz="1400" b="0" err="1">
                <a:solidFill>
                  <a:schemeClr val="tx2"/>
                </a:solidFill>
              </a:rPr>
              <a:t>incididunt</a:t>
            </a:r>
            <a:r>
              <a:rPr lang="en-US" sz="1400" b="0">
                <a:solidFill>
                  <a:schemeClr val="tx2"/>
                </a:solidFill>
              </a:rPr>
              <a:t> </a:t>
            </a:r>
            <a:r>
              <a:rPr lang="en-US" sz="1400" b="0" err="1">
                <a:solidFill>
                  <a:schemeClr val="tx2"/>
                </a:solidFill>
              </a:rPr>
              <a:t>ut</a:t>
            </a:r>
            <a:r>
              <a:rPr lang="en-US" sz="1400" b="0">
                <a:solidFill>
                  <a:schemeClr val="tx2"/>
                </a:solidFill>
              </a:rPr>
              <a:t> </a:t>
            </a:r>
            <a:r>
              <a:rPr lang="en-US" sz="1400" b="0" err="1">
                <a:solidFill>
                  <a:schemeClr val="tx2"/>
                </a:solidFill>
              </a:rPr>
              <a:t>labore</a:t>
            </a:r>
            <a:r>
              <a:rPr lang="en-US" sz="1400" b="0">
                <a:solidFill>
                  <a:schemeClr val="tx2"/>
                </a:solidFill>
              </a:rPr>
              <a:t> et dolore magna </a:t>
            </a:r>
            <a:r>
              <a:rPr lang="en-US" sz="1400" b="0" err="1">
                <a:solidFill>
                  <a:schemeClr val="tx2"/>
                </a:solidFill>
              </a:rPr>
              <a:t>aliqua</a:t>
            </a:r>
            <a:r>
              <a:rPr lang="en-US" sz="1400" b="0">
                <a:solidFill>
                  <a:schemeClr val="tx2"/>
                </a:solidFill>
              </a:rPr>
              <a:t>. Ut </a:t>
            </a:r>
            <a:r>
              <a:rPr lang="en-US" sz="1400" b="0" err="1">
                <a:solidFill>
                  <a:schemeClr val="tx2"/>
                </a:solidFill>
              </a:rPr>
              <a:t>enim</a:t>
            </a:r>
            <a:r>
              <a:rPr lang="en-US" sz="1400" b="0">
                <a:solidFill>
                  <a:schemeClr val="tx2"/>
                </a:solidFill>
              </a:rPr>
              <a:t> ad minim </a:t>
            </a:r>
            <a:r>
              <a:rPr lang="en-US" sz="1400" b="0" err="1">
                <a:solidFill>
                  <a:schemeClr val="tx2"/>
                </a:solidFill>
              </a:rPr>
              <a:t>veniam</a:t>
            </a:r>
            <a:r>
              <a:rPr lang="en-US" sz="1400" b="0">
                <a:solidFill>
                  <a:schemeClr val="tx2"/>
                </a:solidFill>
              </a:rPr>
              <a:t>, </a:t>
            </a:r>
            <a:r>
              <a:rPr lang="en-US" sz="1400" b="0" err="1">
                <a:solidFill>
                  <a:schemeClr val="tx2"/>
                </a:solidFill>
              </a:rPr>
              <a:t>quis</a:t>
            </a:r>
            <a:r>
              <a:rPr lang="en-US" sz="1400" b="0">
                <a:solidFill>
                  <a:schemeClr val="tx2"/>
                </a:solidFill>
              </a:rPr>
              <a:t> </a:t>
            </a:r>
            <a:r>
              <a:rPr lang="en-US" sz="1400" b="0" err="1">
                <a:solidFill>
                  <a:schemeClr val="tx2"/>
                </a:solidFill>
              </a:rPr>
              <a:t>nostrud</a:t>
            </a:r>
            <a:r>
              <a:rPr lang="en-US" sz="1400" b="0">
                <a:solidFill>
                  <a:schemeClr val="tx2"/>
                </a:solidFill>
              </a:rPr>
              <a:t> exercitation </a:t>
            </a:r>
            <a:r>
              <a:rPr lang="en-US" sz="1400" b="0" err="1">
                <a:solidFill>
                  <a:schemeClr val="tx2"/>
                </a:solidFill>
              </a:rPr>
              <a:t>ullamco</a:t>
            </a:r>
            <a:r>
              <a:rPr lang="en-US" sz="1400" b="0">
                <a:solidFill>
                  <a:schemeClr val="tx2"/>
                </a:solidFill>
              </a:rPr>
              <a:t> </a:t>
            </a:r>
            <a:r>
              <a:rPr lang="en-US" sz="1400" b="0" err="1">
                <a:solidFill>
                  <a:schemeClr val="tx2"/>
                </a:solidFill>
              </a:rPr>
              <a:t>laboris</a:t>
            </a:r>
            <a:r>
              <a:rPr lang="en-US" sz="1400" b="0">
                <a:solidFill>
                  <a:schemeClr val="tx2"/>
                </a:solidFill>
              </a:rPr>
              <a:t> nisi </a:t>
            </a:r>
            <a:r>
              <a:rPr lang="en-US" sz="1400" b="0" err="1">
                <a:solidFill>
                  <a:schemeClr val="tx2"/>
                </a:solidFill>
              </a:rPr>
              <a:t>ut</a:t>
            </a:r>
            <a:r>
              <a:rPr lang="en-US" sz="1400" b="0">
                <a:solidFill>
                  <a:schemeClr val="tx2"/>
                </a:solidFill>
              </a:rPr>
              <a:t> </a:t>
            </a:r>
            <a:r>
              <a:rPr lang="en-US" sz="1400" b="0" err="1">
                <a:solidFill>
                  <a:schemeClr val="tx2"/>
                </a:solidFill>
              </a:rPr>
              <a:t>aliquip</a:t>
            </a:r>
            <a:r>
              <a:rPr lang="en-US" sz="1400" b="0">
                <a:solidFill>
                  <a:schemeClr val="tx2"/>
                </a:solidFill>
              </a:rPr>
              <a:t>.</a:t>
            </a:r>
            <a:endParaRPr lang="en-US" sz="1400" b="0" spc="1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01C9FE-B017-3745-A816-05385B417EC9}"/>
              </a:ext>
            </a:extLst>
          </p:cNvPr>
          <p:cNvCxnSpPr/>
          <p:nvPr userDrawn="1"/>
        </p:nvCxnSpPr>
        <p:spPr>
          <a:xfrm>
            <a:off x="5921829" y="1767838"/>
            <a:ext cx="0" cy="2991395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AF648B1-AA67-4F8C-8D77-9852FE5B0E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4" name="Footer Placeholder 11">
            <a:extLst>
              <a:ext uri="{FF2B5EF4-FFF2-40B4-BE49-F238E27FC236}">
                <a16:creationId xmlns:a16="http://schemas.microsoft.com/office/drawing/2014/main" id="{F1F44806-C29C-4D5C-864C-226F28DE77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5" name="Slide Number Placeholder 22">
            <a:extLst>
              <a:ext uri="{FF2B5EF4-FFF2-40B4-BE49-F238E27FC236}">
                <a16:creationId xmlns:a16="http://schemas.microsoft.com/office/drawing/2014/main" id="{DC96D775-54BC-45FE-B31A-88AB00FE1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F6CE8B-51DC-4E2C-A13A-C8239233F9A9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63F0EF8-2907-4DC2-BAFE-E628F814215A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C1D76C5A-8976-4E82-B6FE-DC8F7B9DAF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200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A8097-CF58-764E-9B39-F02D32125B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338" y="1767838"/>
            <a:ext cx="4868091" cy="299139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sz="3200" spc="1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Bold introductory statement lorem ipsum dolor set </a:t>
            </a:r>
            <a:r>
              <a:rPr lang="en-US" sz="3200" spc="10" err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amit</a:t>
            </a:r>
            <a:r>
              <a:rPr lang="en-US" sz="3200" spc="1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294FD9-A913-4D48-A064-E486830995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580" y="1767838"/>
            <a:ext cx="4868305" cy="2991395"/>
          </a:xfrm>
        </p:spPr>
        <p:txBody>
          <a:bodyPr anchor="ctr">
            <a:normAutofit/>
          </a:bodyPr>
          <a:lstStyle>
            <a:lvl1pPr marL="0" indent="0">
              <a:lnSpc>
                <a:spcPct val="12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>
              <a:lnSpc>
                <a:spcPct val="150000"/>
              </a:lnSpc>
            </a:pPr>
            <a:r>
              <a:rPr lang="en-US" sz="1400" b="0">
                <a:solidFill>
                  <a:schemeClr val="tx2"/>
                </a:solidFill>
              </a:rPr>
              <a:t>Secondary content ipsum dolor sit </a:t>
            </a:r>
            <a:r>
              <a:rPr lang="en-US" sz="1400" b="0" err="1">
                <a:solidFill>
                  <a:schemeClr val="tx2"/>
                </a:solidFill>
              </a:rPr>
              <a:t>amet</a:t>
            </a:r>
            <a:r>
              <a:rPr lang="en-US" sz="1400" b="0">
                <a:solidFill>
                  <a:schemeClr val="tx2"/>
                </a:solidFill>
              </a:rPr>
              <a:t>, </a:t>
            </a:r>
            <a:r>
              <a:rPr lang="en-US" sz="1400" b="0" err="1">
                <a:solidFill>
                  <a:schemeClr val="tx2"/>
                </a:solidFill>
              </a:rPr>
              <a:t>consectetur</a:t>
            </a:r>
            <a:r>
              <a:rPr lang="en-US" sz="1400" b="0">
                <a:solidFill>
                  <a:schemeClr val="tx2"/>
                </a:solidFill>
              </a:rPr>
              <a:t> </a:t>
            </a:r>
            <a:r>
              <a:rPr lang="en-US" sz="1400" b="0" err="1">
                <a:solidFill>
                  <a:schemeClr val="tx2"/>
                </a:solidFill>
              </a:rPr>
              <a:t>adipiscing</a:t>
            </a:r>
            <a:r>
              <a:rPr lang="en-US" sz="1400" b="0">
                <a:solidFill>
                  <a:schemeClr val="tx2"/>
                </a:solidFill>
              </a:rPr>
              <a:t> </a:t>
            </a:r>
            <a:r>
              <a:rPr lang="en-US" sz="1400" b="0" err="1">
                <a:solidFill>
                  <a:schemeClr val="tx2"/>
                </a:solidFill>
              </a:rPr>
              <a:t>elit</a:t>
            </a:r>
            <a:r>
              <a:rPr lang="en-US" sz="1400" b="0">
                <a:solidFill>
                  <a:schemeClr val="tx2"/>
                </a:solidFill>
              </a:rPr>
              <a:t>, sed do </a:t>
            </a:r>
            <a:r>
              <a:rPr lang="en-US" sz="1400" b="0" err="1">
                <a:solidFill>
                  <a:schemeClr val="tx2"/>
                </a:solidFill>
              </a:rPr>
              <a:t>eiusmod</a:t>
            </a:r>
            <a:r>
              <a:rPr lang="en-US" sz="1400" b="0">
                <a:solidFill>
                  <a:schemeClr val="tx2"/>
                </a:solidFill>
              </a:rPr>
              <a:t> </a:t>
            </a:r>
            <a:r>
              <a:rPr lang="en-US" sz="1400" b="0" err="1">
                <a:solidFill>
                  <a:schemeClr val="tx2"/>
                </a:solidFill>
              </a:rPr>
              <a:t>tempor</a:t>
            </a:r>
            <a:r>
              <a:rPr lang="en-US" sz="1400" b="0">
                <a:solidFill>
                  <a:schemeClr val="tx2"/>
                </a:solidFill>
              </a:rPr>
              <a:t> </a:t>
            </a:r>
            <a:r>
              <a:rPr lang="en-US" sz="1400" b="0" err="1">
                <a:solidFill>
                  <a:schemeClr val="tx2"/>
                </a:solidFill>
              </a:rPr>
              <a:t>incididunt</a:t>
            </a:r>
            <a:r>
              <a:rPr lang="en-US" sz="1400" b="0">
                <a:solidFill>
                  <a:schemeClr val="tx2"/>
                </a:solidFill>
              </a:rPr>
              <a:t> </a:t>
            </a:r>
            <a:r>
              <a:rPr lang="en-US" sz="1400" b="0" err="1">
                <a:solidFill>
                  <a:schemeClr val="tx2"/>
                </a:solidFill>
              </a:rPr>
              <a:t>ut</a:t>
            </a:r>
            <a:r>
              <a:rPr lang="en-US" sz="1400" b="0">
                <a:solidFill>
                  <a:schemeClr val="tx2"/>
                </a:solidFill>
              </a:rPr>
              <a:t> </a:t>
            </a:r>
            <a:r>
              <a:rPr lang="en-US" sz="1400" b="0" err="1">
                <a:solidFill>
                  <a:schemeClr val="tx2"/>
                </a:solidFill>
              </a:rPr>
              <a:t>labore</a:t>
            </a:r>
            <a:r>
              <a:rPr lang="en-US" sz="1400" b="0">
                <a:solidFill>
                  <a:schemeClr val="tx2"/>
                </a:solidFill>
              </a:rPr>
              <a:t> et dolore magna </a:t>
            </a:r>
            <a:r>
              <a:rPr lang="en-US" sz="1400" b="0" err="1">
                <a:solidFill>
                  <a:schemeClr val="tx2"/>
                </a:solidFill>
              </a:rPr>
              <a:t>aliqua</a:t>
            </a:r>
            <a:r>
              <a:rPr lang="en-US" sz="1400" b="0">
                <a:solidFill>
                  <a:schemeClr val="tx2"/>
                </a:solidFill>
              </a:rPr>
              <a:t>. Ut </a:t>
            </a:r>
            <a:r>
              <a:rPr lang="en-US" sz="1400" b="0" err="1">
                <a:solidFill>
                  <a:schemeClr val="tx2"/>
                </a:solidFill>
              </a:rPr>
              <a:t>enim</a:t>
            </a:r>
            <a:r>
              <a:rPr lang="en-US" sz="1400" b="0">
                <a:solidFill>
                  <a:schemeClr val="tx2"/>
                </a:solidFill>
              </a:rPr>
              <a:t> ad minim </a:t>
            </a:r>
            <a:r>
              <a:rPr lang="en-US" sz="1400" b="0" err="1">
                <a:solidFill>
                  <a:schemeClr val="tx2"/>
                </a:solidFill>
              </a:rPr>
              <a:t>veniam</a:t>
            </a:r>
            <a:r>
              <a:rPr lang="en-US" sz="1400" b="0">
                <a:solidFill>
                  <a:schemeClr val="tx2"/>
                </a:solidFill>
              </a:rPr>
              <a:t>, </a:t>
            </a:r>
            <a:r>
              <a:rPr lang="en-US" sz="1400" b="0" err="1">
                <a:solidFill>
                  <a:schemeClr val="tx2"/>
                </a:solidFill>
              </a:rPr>
              <a:t>quis</a:t>
            </a:r>
            <a:r>
              <a:rPr lang="en-US" sz="1400" b="0">
                <a:solidFill>
                  <a:schemeClr val="tx2"/>
                </a:solidFill>
              </a:rPr>
              <a:t> </a:t>
            </a:r>
            <a:r>
              <a:rPr lang="en-US" sz="1400" b="0" err="1">
                <a:solidFill>
                  <a:schemeClr val="tx2"/>
                </a:solidFill>
              </a:rPr>
              <a:t>nostrud</a:t>
            </a:r>
            <a:r>
              <a:rPr lang="en-US" sz="1400" b="0">
                <a:solidFill>
                  <a:schemeClr val="tx2"/>
                </a:solidFill>
              </a:rPr>
              <a:t> exercitation </a:t>
            </a:r>
            <a:r>
              <a:rPr lang="en-US" sz="1400" b="0" err="1">
                <a:solidFill>
                  <a:schemeClr val="tx2"/>
                </a:solidFill>
              </a:rPr>
              <a:t>ullamco</a:t>
            </a:r>
            <a:r>
              <a:rPr lang="en-US" sz="1400" b="0">
                <a:solidFill>
                  <a:schemeClr val="tx2"/>
                </a:solidFill>
              </a:rPr>
              <a:t> </a:t>
            </a:r>
            <a:r>
              <a:rPr lang="en-US" sz="1400" b="0" err="1">
                <a:solidFill>
                  <a:schemeClr val="tx2"/>
                </a:solidFill>
              </a:rPr>
              <a:t>laboris</a:t>
            </a:r>
            <a:r>
              <a:rPr lang="en-US" sz="1400" b="0">
                <a:solidFill>
                  <a:schemeClr val="tx2"/>
                </a:solidFill>
              </a:rPr>
              <a:t> nisi </a:t>
            </a:r>
            <a:r>
              <a:rPr lang="en-US" sz="1400" b="0" err="1">
                <a:solidFill>
                  <a:schemeClr val="tx2"/>
                </a:solidFill>
              </a:rPr>
              <a:t>ut</a:t>
            </a:r>
            <a:r>
              <a:rPr lang="en-US" sz="1400" b="0">
                <a:solidFill>
                  <a:schemeClr val="tx2"/>
                </a:solidFill>
              </a:rPr>
              <a:t> </a:t>
            </a:r>
            <a:r>
              <a:rPr lang="en-US" sz="1400" b="0" err="1">
                <a:solidFill>
                  <a:schemeClr val="tx2"/>
                </a:solidFill>
              </a:rPr>
              <a:t>aliquip</a:t>
            </a:r>
            <a:r>
              <a:rPr lang="en-US" sz="1400" b="0">
                <a:solidFill>
                  <a:schemeClr val="tx2"/>
                </a:solidFill>
              </a:rPr>
              <a:t>.</a:t>
            </a:r>
            <a:endParaRPr lang="en-US" sz="1400" b="0" spc="1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AF648B1-AA67-4F8C-8D77-9852FE5B0E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860E611B-A8E1-45A4-A5C0-2E73FC9AA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E20C0CAF-636F-426D-96A7-F7A5FA231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808994D-9793-4189-BD91-F163C8C36314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5B79BB5-5C09-46E4-BB48-EA672C396211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9BFEF1D4-94BD-4552-8579-1D1AEC0396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4123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209C-7263-0146-A093-D4E58C0A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23" y="892886"/>
            <a:ext cx="10335754" cy="123279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CE5067-7D5A-184B-9A0F-755437E65F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7503" y="2297875"/>
            <a:ext cx="10335754" cy="38332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A75D1A9-DC05-488D-9DC5-C859F997F5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20" name="Footer Placeholder 11">
            <a:extLst>
              <a:ext uri="{FF2B5EF4-FFF2-40B4-BE49-F238E27FC236}">
                <a16:creationId xmlns:a16="http://schemas.microsoft.com/office/drawing/2014/main" id="{CBD42264-A7F9-4EE0-A77E-BF6B2B01C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1" name="Slide Number Placeholder 22">
            <a:extLst>
              <a:ext uri="{FF2B5EF4-FFF2-40B4-BE49-F238E27FC236}">
                <a16:creationId xmlns:a16="http://schemas.microsoft.com/office/drawing/2014/main" id="{DD9FAEBD-A9C5-4798-A387-F37FBE925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3BEA80D-1A85-46CF-816D-514DF9AFE439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DD1A00D-A262-46E5-BE4C-00DE112BC449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5E4254A7-F54E-4F7C-8641-5327E02114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5336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4679D9-858A-4DF0-AD4A-88A7C1D9B2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6340" y="747018"/>
            <a:ext cx="2219195" cy="23495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E267FA2-F9A1-446A-A513-42DD0F6799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7871" y="747018"/>
            <a:ext cx="2219195" cy="23495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2318A3C-89A4-4898-B1C5-57F4C5AC1F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39840" y="747018"/>
            <a:ext cx="2219195" cy="23495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02EA6F0-C34D-4A94-A9A8-4AA3024805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91809" y="747018"/>
            <a:ext cx="2219195" cy="23495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A415135-BEE0-4233-A965-843C948167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46340" y="3339224"/>
            <a:ext cx="2219195" cy="23495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E713572-5A88-400E-AE16-F337AC9ECD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87871" y="3339224"/>
            <a:ext cx="2219195" cy="23495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22E2ABB2-4435-4B8B-AB38-D8B261BDA7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39840" y="3339224"/>
            <a:ext cx="2219195" cy="23495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A6AA4C3-4B44-4456-BC60-FFC5763DBE8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91809" y="3339224"/>
            <a:ext cx="2219195" cy="23495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16ABAB4-0CAF-47A9-AEAB-77677F023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BB769B90-4EB2-4CFF-BF48-2D62939F7DD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67832781"/>
              </p:ext>
            </p:extLst>
          </p:nvPr>
        </p:nvGraphicFramePr>
        <p:xfrm>
          <a:off x="1121078" y="747017"/>
          <a:ext cx="9812056" cy="4941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014">
                  <a:extLst>
                    <a:ext uri="{9D8B030D-6E8A-4147-A177-3AD203B41FA5}">
                      <a16:colId xmlns:a16="http://schemas.microsoft.com/office/drawing/2014/main" val="1660692776"/>
                    </a:ext>
                  </a:extLst>
                </a:gridCol>
                <a:gridCol w="2453014">
                  <a:extLst>
                    <a:ext uri="{9D8B030D-6E8A-4147-A177-3AD203B41FA5}">
                      <a16:colId xmlns:a16="http://schemas.microsoft.com/office/drawing/2014/main" val="570792707"/>
                    </a:ext>
                  </a:extLst>
                </a:gridCol>
                <a:gridCol w="2453014">
                  <a:extLst>
                    <a:ext uri="{9D8B030D-6E8A-4147-A177-3AD203B41FA5}">
                      <a16:colId xmlns:a16="http://schemas.microsoft.com/office/drawing/2014/main" val="1385709322"/>
                    </a:ext>
                  </a:extLst>
                </a:gridCol>
                <a:gridCol w="2453014">
                  <a:extLst>
                    <a:ext uri="{9D8B030D-6E8A-4147-A177-3AD203B41FA5}">
                      <a16:colId xmlns:a16="http://schemas.microsoft.com/office/drawing/2014/main" val="3684005094"/>
                    </a:ext>
                  </a:extLst>
                </a:gridCol>
              </a:tblGrid>
              <a:tr h="24708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477312"/>
                  </a:ext>
                </a:extLst>
              </a:tr>
              <a:tr h="24708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922863"/>
                  </a:ext>
                </a:extLst>
              </a:tr>
            </a:tbl>
          </a:graphicData>
        </a:graphic>
      </p:graphicFrame>
      <p:sp>
        <p:nvSpPr>
          <p:cNvPr id="18" name="Footer Placeholder 11">
            <a:extLst>
              <a:ext uri="{FF2B5EF4-FFF2-40B4-BE49-F238E27FC236}">
                <a16:creationId xmlns:a16="http://schemas.microsoft.com/office/drawing/2014/main" id="{49D19962-B0CC-4E39-B795-42CCE5EFA8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2" name="Slide Number Placeholder 22">
            <a:extLst>
              <a:ext uri="{FF2B5EF4-FFF2-40B4-BE49-F238E27FC236}">
                <a16:creationId xmlns:a16="http://schemas.microsoft.com/office/drawing/2014/main" id="{A7A144B3-DE27-4E96-A284-68728F5FA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F3B4846-3F26-49F5-95FD-293B9DE8DC86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E020055-AAEC-4301-992E-A5A45A2265E3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80BBA032-D0AF-4C9A-84E4-1F44B23AD5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93157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7">
            <a:extLst>
              <a:ext uri="{FF2B5EF4-FFF2-40B4-BE49-F238E27FC236}">
                <a16:creationId xmlns:a16="http://schemas.microsoft.com/office/drawing/2014/main" id="{DAF63906-D4D7-49AC-AF83-22EDCA293F4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544949"/>
              </p:ext>
            </p:extLst>
          </p:nvPr>
        </p:nvGraphicFramePr>
        <p:xfrm>
          <a:off x="1121078" y="3213218"/>
          <a:ext cx="9689925" cy="247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975">
                  <a:extLst>
                    <a:ext uri="{9D8B030D-6E8A-4147-A177-3AD203B41FA5}">
                      <a16:colId xmlns:a16="http://schemas.microsoft.com/office/drawing/2014/main" val="570792707"/>
                    </a:ext>
                  </a:extLst>
                </a:gridCol>
                <a:gridCol w="3229975">
                  <a:extLst>
                    <a:ext uri="{9D8B030D-6E8A-4147-A177-3AD203B41FA5}">
                      <a16:colId xmlns:a16="http://schemas.microsoft.com/office/drawing/2014/main" val="1385709322"/>
                    </a:ext>
                  </a:extLst>
                </a:gridCol>
                <a:gridCol w="3229975">
                  <a:extLst>
                    <a:ext uri="{9D8B030D-6E8A-4147-A177-3AD203B41FA5}">
                      <a16:colId xmlns:a16="http://schemas.microsoft.com/office/drawing/2014/main" val="3684005094"/>
                    </a:ext>
                  </a:extLst>
                </a:gridCol>
              </a:tblGrid>
              <a:tr h="24708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477312"/>
                  </a:ext>
                </a:extLst>
              </a:tr>
            </a:tbl>
          </a:graphicData>
        </a:graphic>
      </p:graphicFrame>
      <p:graphicFrame>
        <p:nvGraphicFramePr>
          <p:cNvPr id="19" name="Table 17">
            <a:extLst>
              <a:ext uri="{FF2B5EF4-FFF2-40B4-BE49-F238E27FC236}">
                <a16:creationId xmlns:a16="http://schemas.microsoft.com/office/drawing/2014/main" id="{B6FF7109-5C64-406E-9C43-A668A560581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48342447"/>
              </p:ext>
            </p:extLst>
          </p:nvPr>
        </p:nvGraphicFramePr>
        <p:xfrm>
          <a:off x="1121078" y="747017"/>
          <a:ext cx="9812056" cy="247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014">
                  <a:extLst>
                    <a:ext uri="{9D8B030D-6E8A-4147-A177-3AD203B41FA5}">
                      <a16:colId xmlns:a16="http://schemas.microsoft.com/office/drawing/2014/main" val="1660692776"/>
                    </a:ext>
                  </a:extLst>
                </a:gridCol>
                <a:gridCol w="2453014">
                  <a:extLst>
                    <a:ext uri="{9D8B030D-6E8A-4147-A177-3AD203B41FA5}">
                      <a16:colId xmlns:a16="http://schemas.microsoft.com/office/drawing/2014/main" val="570792707"/>
                    </a:ext>
                  </a:extLst>
                </a:gridCol>
                <a:gridCol w="2453014">
                  <a:extLst>
                    <a:ext uri="{9D8B030D-6E8A-4147-A177-3AD203B41FA5}">
                      <a16:colId xmlns:a16="http://schemas.microsoft.com/office/drawing/2014/main" val="1385709322"/>
                    </a:ext>
                  </a:extLst>
                </a:gridCol>
                <a:gridCol w="2453014">
                  <a:extLst>
                    <a:ext uri="{9D8B030D-6E8A-4147-A177-3AD203B41FA5}">
                      <a16:colId xmlns:a16="http://schemas.microsoft.com/office/drawing/2014/main" val="3684005094"/>
                    </a:ext>
                  </a:extLst>
                </a:gridCol>
              </a:tblGrid>
              <a:tr h="24708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477312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4679D9-858A-4DF0-AD4A-88A7C1D9B2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46340" y="747018"/>
            <a:ext cx="2219195" cy="23495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E267FA2-F9A1-446A-A513-42DD0F6799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87871" y="747018"/>
            <a:ext cx="2219195" cy="23495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2318A3C-89A4-4898-B1C5-57F4C5AC1F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39840" y="747018"/>
            <a:ext cx="2219195" cy="23495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02EA6F0-C34D-4A94-A9A8-4AA3024805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91809" y="747018"/>
            <a:ext cx="2219195" cy="23495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16ABAB4-0CAF-47A9-AEAB-77677F02343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48879FA1-2476-47A3-808F-2DB7841670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246340" y="3423850"/>
            <a:ext cx="2905331" cy="23495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FDBAE37F-FC52-4506-B20B-18563A7A06E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05632" y="3423850"/>
            <a:ext cx="2902569" cy="23495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A75E360-21D3-4DA4-A5D1-98214E69B0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762162" y="3433448"/>
            <a:ext cx="3107399" cy="23495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Footer Placeholder 11">
            <a:extLst>
              <a:ext uri="{FF2B5EF4-FFF2-40B4-BE49-F238E27FC236}">
                <a16:creationId xmlns:a16="http://schemas.microsoft.com/office/drawing/2014/main" id="{2722CC06-9539-4643-898B-20F368527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Slide Number Placeholder 22">
            <a:extLst>
              <a:ext uri="{FF2B5EF4-FFF2-40B4-BE49-F238E27FC236}">
                <a16:creationId xmlns:a16="http://schemas.microsoft.com/office/drawing/2014/main" id="{7D059870-C01B-4A13-8AC7-91859126A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7D24AD1-AB77-459F-9F3C-FC9A6EA3B6E1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5BE68F4-652B-4DE9-9145-3020879EA6F0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312FA2BF-5459-4AFD-86CA-DF654A9294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71653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CE5067-7D5A-184B-9A0F-755437E65F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7503" y="2391309"/>
            <a:ext cx="5032233" cy="3739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48EDD51-8631-F94E-8E9E-319BE509657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1644" y="2391309"/>
            <a:ext cx="5032233" cy="3739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3E55BA-9FB5-4289-A600-73894066C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23" y="892886"/>
            <a:ext cx="10335754" cy="123279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6EF4939-8D6B-4D5A-B5F6-ADE7B89F19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47CB8ACA-1BEC-4E52-A2FD-5D7B7709D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3" name="Slide Number Placeholder 22">
            <a:extLst>
              <a:ext uri="{FF2B5EF4-FFF2-40B4-BE49-F238E27FC236}">
                <a16:creationId xmlns:a16="http://schemas.microsoft.com/office/drawing/2014/main" id="{5CC75F36-0379-4EAE-B7B9-68CD6B0E4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9EEFA1-583B-4067-AA45-CB144ACED89E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048E97D-4D59-4C66-9B57-3F6B512901FC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F442731-5978-4948-8FB5-65CCCB78A7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082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CE5067-7D5A-184B-9A0F-755437E65F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7504" y="2309751"/>
            <a:ext cx="3354040" cy="3821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EEF8F4A-1C63-184D-9088-8F3CD531C7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18980" y="2309751"/>
            <a:ext cx="3354040" cy="3821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E4E25BA5-3ADA-4F42-8AC9-359148874C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09837" y="2309751"/>
            <a:ext cx="3354040" cy="3821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FA651A-0ED0-484C-B9E9-5C2706A90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23" y="892886"/>
            <a:ext cx="10335754" cy="123279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4FB816E-9FF1-40B3-AA30-6583A29B81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EE3EDF5E-F2E1-42B8-AD00-5DB8B66D6B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103E78C9-04CC-4AEC-941A-DAFAD5CCE8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89485D6-65F5-4D3B-AF89-0F6463118BF3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A453A99-B155-48C6-A9BD-7720AE90A250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FAB7A0C0-AF99-4225-83EE-7256D93AC2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76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76614" y="903346"/>
            <a:ext cx="723265" cy="697230"/>
          </a:xfrm>
          <a:custGeom>
            <a:avLst/>
            <a:gdLst/>
            <a:ahLst/>
            <a:cxnLst/>
            <a:rect l="l" t="t" r="r" b="b"/>
            <a:pathLst>
              <a:path w="723264" h="697230">
                <a:moveTo>
                  <a:pt x="341192" y="0"/>
                </a:moveTo>
                <a:lnTo>
                  <a:pt x="286310" y="11858"/>
                </a:lnTo>
                <a:lnTo>
                  <a:pt x="251258" y="43272"/>
                </a:lnTo>
                <a:lnTo>
                  <a:pt x="236214" y="83561"/>
                </a:lnTo>
                <a:lnTo>
                  <a:pt x="235597" y="85123"/>
                </a:lnTo>
                <a:lnTo>
                  <a:pt x="194843" y="206622"/>
                </a:lnTo>
                <a:lnTo>
                  <a:pt x="193300" y="201690"/>
                </a:lnTo>
                <a:lnTo>
                  <a:pt x="191139" y="197374"/>
                </a:lnTo>
                <a:lnTo>
                  <a:pt x="148582" y="176231"/>
                </a:lnTo>
                <a:lnTo>
                  <a:pt x="134328" y="175466"/>
                </a:lnTo>
                <a:lnTo>
                  <a:pt x="131241" y="175466"/>
                </a:lnTo>
                <a:lnTo>
                  <a:pt x="77183" y="180287"/>
                </a:lnTo>
                <a:lnTo>
                  <a:pt x="42405" y="199743"/>
                </a:lnTo>
                <a:lnTo>
                  <a:pt x="16566" y="244339"/>
                </a:lnTo>
                <a:lnTo>
                  <a:pt x="0" y="304245"/>
                </a:lnTo>
                <a:lnTo>
                  <a:pt x="868" y="329134"/>
                </a:lnTo>
                <a:lnTo>
                  <a:pt x="20430" y="371902"/>
                </a:lnTo>
                <a:lnTo>
                  <a:pt x="50347" y="395669"/>
                </a:lnTo>
                <a:lnTo>
                  <a:pt x="52199" y="397211"/>
                </a:lnTo>
                <a:lnTo>
                  <a:pt x="54051" y="398444"/>
                </a:lnTo>
                <a:lnTo>
                  <a:pt x="56212" y="399677"/>
                </a:lnTo>
                <a:lnTo>
                  <a:pt x="159955" y="475548"/>
                </a:lnTo>
                <a:lnTo>
                  <a:pt x="159333" y="475548"/>
                </a:lnTo>
                <a:lnTo>
                  <a:pt x="158407" y="475240"/>
                </a:lnTo>
                <a:lnTo>
                  <a:pt x="157790" y="475240"/>
                </a:lnTo>
                <a:lnTo>
                  <a:pt x="124677" y="494591"/>
                </a:lnTo>
                <a:lnTo>
                  <a:pt x="106940" y="537078"/>
                </a:lnTo>
                <a:lnTo>
                  <a:pt x="98669" y="576293"/>
                </a:lnTo>
                <a:lnTo>
                  <a:pt x="98818" y="594281"/>
                </a:lnTo>
                <a:lnTo>
                  <a:pt x="120818" y="636110"/>
                </a:lnTo>
                <a:lnTo>
                  <a:pt x="166438" y="673543"/>
                </a:lnTo>
                <a:lnTo>
                  <a:pt x="216324" y="695445"/>
                </a:lnTo>
                <a:lnTo>
                  <a:pt x="233127" y="696982"/>
                </a:lnTo>
                <a:lnTo>
                  <a:pt x="239919" y="696982"/>
                </a:lnTo>
                <a:lnTo>
                  <a:pt x="276469" y="684376"/>
                </a:lnTo>
                <a:lnTo>
                  <a:pt x="297038" y="669843"/>
                </a:lnTo>
                <a:lnTo>
                  <a:pt x="299199" y="668300"/>
                </a:lnTo>
                <a:lnTo>
                  <a:pt x="302595" y="665525"/>
                </a:lnTo>
                <a:lnTo>
                  <a:pt x="407882" y="591198"/>
                </a:lnTo>
                <a:lnTo>
                  <a:pt x="406029" y="595827"/>
                </a:lnTo>
                <a:lnTo>
                  <a:pt x="405103" y="600759"/>
                </a:lnTo>
                <a:lnTo>
                  <a:pt x="427087" y="642476"/>
                </a:lnTo>
                <a:lnTo>
                  <a:pt x="467441" y="670652"/>
                </a:lnTo>
                <a:lnTo>
                  <a:pt x="502989" y="685571"/>
                </a:lnTo>
                <a:lnTo>
                  <a:pt x="510398" y="686496"/>
                </a:lnTo>
                <a:lnTo>
                  <a:pt x="514102" y="686496"/>
                </a:lnTo>
                <a:lnTo>
                  <a:pt x="556004" y="674893"/>
                </a:lnTo>
                <a:lnTo>
                  <a:pt x="600253" y="646403"/>
                </a:lnTo>
                <a:lnTo>
                  <a:pt x="637519" y="604923"/>
                </a:lnTo>
                <a:lnTo>
                  <a:pt x="647465" y="571769"/>
                </a:lnTo>
                <a:lnTo>
                  <a:pt x="647132" y="558898"/>
                </a:lnTo>
                <a:lnTo>
                  <a:pt x="644805" y="546287"/>
                </a:lnTo>
                <a:lnTo>
                  <a:pt x="641265" y="534081"/>
                </a:lnTo>
                <a:lnTo>
                  <a:pt x="637298" y="522426"/>
                </a:lnTo>
                <a:lnTo>
                  <a:pt x="634828" y="515948"/>
                </a:lnTo>
                <a:lnTo>
                  <a:pt x="595931" y="393820"/>
                </a:lnTo>
                <a:lnTo>
                  <a:pt x="602105" y="399060"/>
                </a:lnTo>
                <a:lnTo>
                  <a:pt x="610131" y="401839"/>
                </a:lnTo>
                <a:lnTo>
                  <a:pt x="619063" y="401839"/>
                </a:lnTo>
                <a:lnTo>
                  <a:pt x="663229" y="383951"/>
                </a:lnTo>
                <a:lnTo>
                  <a:pt x="705362" y="347952"/>
                </a:lnTo>
                <a:lnTo>
                  <a:pt x="723015" y="310934"/>
                </a:lnTo>
                <a:lnTo>
                  <a:pt x="722924" y="286648"/>
                </a:lnTo>
                <a:lnTo>
                  <a:pt x="708301" y="229763"/>
                </a:lnTo>
                <a:lnTo>
                  <a:pt x="679807" y="182130"/>
                </a:lnTo>
                <a:lnTo>
                  <a:pt x="641159" y="159381"/>
                </a:lnTo>
                <a:lnTo>
                  <a:pt x="612889" y="156641"/>
                </a:lnTo>
                <a:lnTo>
                  <a:pt x="608567" y="156641"/>
                </a:lnTo>
                <a:lnTo>
                  <a:pt x="604575" y="156970"/>
                </a:lnTo>
                <a:lnTo>
                  <a:pt x="595313" y="156970"/>
                </a:lnTo>
                <a:lnTo>
                  <a:pt x="593461" y="157258"/>
                </a:lnTo>
                <a:lnTo>
                  <a:pt x="464091" y="156025"/>
                </a:lnTo>
                <a:lnTo>
                  <a:pt x="468413" y="153559"/>
                </a:lnTo>
                <a:lnTo>
                  <a:pt x="472118" y="149860"/>
                </a:lnTo>
                <a:lnTo>
                  <a:pt x="474876" y="145544"/>
                </a:lnTo>
                <a:lnTo>
                  <a:pt x="480275" y="132227"/>
                </a:lnTo>
                <a:lnTo>
                  <a:pt x="481184" y="117866"/>
                </a:lnTo>
                <a:lnTo>
                  <a:pt x="479020" y="103390"/>
                </a:lnTo>
                <a:lnTo>
                  <a:pt x="463073" y="57302"/>
                </a:lnTo>
                <a:lnTo>
                  <a:pt x="443099" y="24661"/>
                </a:lnTo>
                <a:lnTo>
                  <a:pt x="400359" y="3652"/>
                </a:lnTo>
                <a:lnTo>
                  <a:pt x="372873" y="599"/>
                </a:lnTo>
                <a:lnTo>
                  <a:pt x="3411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1954" y="926775"/>
            <a:ext cx="251623" cy="22758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00480" y="1082852"/>
            <a:ext cx="675640" cy="494030"/>
          </a:xfrm>
          <a:custGeom>
            <a:avLst/>
            <a:gdLst/>
            <a:ahLst/>
            <a:cxnLst/>
            <a:rect l="l" t="t" r="r" b="b"/>
            <a:pathLst>
              <a:path w="675639" h="494030">
                <a:moveTo>
                  <a:pt x="250621" y="91287"/>
                </a:moveTo>
                <a:lnTo>
                  <a:pt x="162636" y="91567"/>
                </a:lnTo>
                <a:lnTo>
                  <a:pt x="146583" y="91567"/>
                </a:lnTo>
                <a:lnTo>
                  <a:pt x="131762" y="94653"/>
                </a:lnTo>
                <a:lnTo>
                  <a:pt x="128981" y="99301"/>
                </a:lnTo>
                <a:lnTo>
                  <a:pt x="127749" y="100825"/>
                </a:lnTo>
                <a:lnTo>
                  <a:pt x="128333" y="98577"/>
                </a:lnTo>
                <a:lnTo>
                  <a:pt x="130454" y="92189"/>
                </a:lnTo>
                <a:lnTo>
                  <a:pt x="134035" y="81699"/>
                </a:lnTo>
                <a:lnTo>
                  <a:pt x="137934" y="70612"/>
                </a:lnTo>
                <a:lnTo>
                  <a:pt x="141173" y="60375"/>
                </a:lnTo>
                <a:lnTo>
                  <a:pt x="144106" y="51181"/>
                </a:lnTo>
                <a:lnTo>
                  <a:pt x="146354" y="44069"/>
                </a:lnTo>
                <a:lnTo>
                  <a:pt x="147510" y="40068"/>
                </a:lnTo>
                <a:lnTo>
                  <a:pt x="147307" y="32372"/>
                </a:lnTo>
                <a:lnTo>
                  <a:pt x="142252" y="25946"/>
                </a:lnTo>
                <a:lnTo>
                  <a:pt x="130479" y="21501"/>
                </a:lnTo>
                <a:lnTo>
                  <a:pt x="120980" y="20675"/>
                </a:lnTo>
                <a:lnTo>
                  <a:pt x="120980" y="103339"/>
                </a:lnTo>
                <a:lnTo>
                  <a:pt x="120027" y="112547"/>
                </a:lnTo>
                <a:lnTo>
                  <a:pt x="115595" y="126238"/>
                </a:lnTo>
                <a:lnTo>
                  <a:pt x="105816" y="156032"/>
                </a:lnTo>
                <a:lnTo>
                  <a:pt x="19685" y="93129"/>
                </a:lnTo>
                <a:lnTo>
                  <a:pt x="100876" y="92189"/>
                </a:lnTo>
                <a:lnTo>
                  <a:pt x="110515" y="93256"/>
                </a:lnTo>
                <a:lnTo>
                  <a:pt x="117513" y="96939"/>
                </a:lnTo>
                <a:lnTo>
                  <a:pt x="120980" y="103339"/>
                </a:lnTo>
                <a:lnTo>
                  <a:pt x="120980" y="20675"/>
                </a:lnTo>
                <a:lnTo>
                  <a:pt x="110147" y="19723"/>
                </a:lnTo>
                <a:lnTo>
                  <a:pt x="96113" y="19977"/>
                </a:lnTo>
                <a:lnTo>
                  <a:pt x="78727" y="21018"/>
                </a:lnTo>
                <a:lnTo>
                  <a:pt x="35521" y="37249"/>
                </a:lnTo>
                <a:lnTo>
                  <a:pt x="15049" y="73710"/>
                </a:lnTo>
                <a:lnTo>
                  <a:pt x="330" y="122897"/>
                </a:lnTo>
                <a:lnTo>
                  <a:pt x="0" y="141389"/>
                </a:lnTo>
                <a:lnTo>
                  <a:pt x="3263" y="157086"/>
                </a:lnTo>
                <a:lnTo>
                  <a:pt x="35750" y="193852"/>
                </a:lnTo>
                <a:lnTo>
                  <a:pt x="46228" y="201053"/>
                </a:lnTo>
                <a:lnTo>
                  <a:pt x="181470" y="299440"/>
                </a:lnTo>
                <a:lnTo>
                  <a:pt x="204927" y="228193"/>
                </a:lnTo>
                <a:lnTo>
                  <a:pt x="115709" y="163118"/>
                </a:lnTo>
                <a:lnTo>
                  <a:pt x="227164" y="162509"/>
                </a:lnTo>
                <a:lnTo>
                  <a:pt x="229298" y="156032"/>
                </a:lnTo>
                <a:lnTo>
                  <a:pt x="247484" y="100825"/>
                </a:lnTo>
                <a:lnTo>
                  <a:pt x="250621" y="91287"/>
                </a:lnTo>
                <a:close/>
              </a:path>
              <a:path w="675639" h="494030">
                <a:moveTo>
                  <a:pt x="401612" y="370065"/>
                </a:moveTo>
                <a:lnTo>
                  <a:pt x="340169" y="325958"/>
                </a:lnTo>
                <a:lnTo>
                  <a:pt x="250012" y="389801"/>
                </a:lnTo>
                <a:lnTo>
                  <a:pt x="257632" y="366255"/>
                </a:lnTo>
                <a:lnTo>
                  <a:pt x="259905" y="359270"/>
                </a:lnTo>
                <a:lnTo>
                  <a:pt x="283972" y="284937"/>
                </a:lnTo>
                <a:lnTo>
                  <a:pt x="240131" y="253479"/>
                </a:lnTo>
                <a:lnTo>
                  <a:pt x="240131" y="396900"/>
                </a:lnTo>
                <a:lnTo>
                  <a:pt x="152755" y="458571"/>
                </a:lnTo>
                <a:lnTo>
                  <a:pt x="176834" y="381787"/>
                </a:lnTo>
                <a:lnTo>
                  <a:pt x="180975" y="373100"/>
                </a:lnTo>
                <a:lnTo>
                  <a:pt x="186791" y="367601"/>
                </a:lnTo>
                <a:lnTo>
                  <a:pt x="194119" y="366255"/>
                </a:lnTo>
                <a:lnTo>
                  <a:pt x="202768" y="370065"/>
                </a:lnTo>
                <a:lnTo>
                  <a:pt x="240131" y="396900"/>
                </a:lnTo>
                <a:lnTo>
                  <a:pt x="240131" y="253479"/>
                </a:lnTo>
                <a:lnTo>
                  <a:pt x="222529" y="240842"/>
                </a:lnTo>
                <a:lnTo>
                  <a:pt x="195668" y="323494"/>
                </a:lnTo>
                <a:lnTo>
                  <a:pt x="194132" y="327507"/>
                </a:lnTo>
                <a:lnTo>
                  <a:pt x="190728" y="338607"/>
                </a:lnTo>
                <a:lnTo>
                  <a:pt x="189801" y="346316"/>
                </a:lnTo>
                <a:lnTo>
                  <a:pt x="188874" y="353720"/>
                </a:lnTo>
                <a:lnTo>
                  <a:pt x="192582" y="357733"/>
                </a:lnTo>
                <a:lnTo>
                  <a:pt x="193814" y="359270"/>
                </a:lnTo>
                <a:lnTo>
                  <a:pt x="191795" y="357898"/>
                </a:lnTo>
                <a:lnTo>
                  <a:pt x="167576" y="340461"/>
                </a:lnTo>
                <a:lnTo>
                  <a:pt x="151091" y="328396"/>
                </a:lnTo>
                <a:lnTo>
                  <a:pt x="144957" y="324015"/>
                </a:lnTo>
                <a:lnTo>
                  <a:pt x="141325" y="321640"/>
                </a:lnTo>
                <a:lnTo>
                  <a:pt x="133946" y="319544"/>
                </a:lnTo>
                <a:lnTo>
                  <a:pt x="126238" y="322376"/>
                </a:lnTo>
                <a:lnTo>
                  <a:pt x="106184" y="364032"/>
                </a:lnTo>
                <a:lnTo>
                  <a:pt x="98412" y="411086"/>
                </a:lnTo>
                <a:lnTo>
                  <a:pt x="103974" y="426351"/>
                </a:lnTo>
                <a:lnTo>
                  <a:pt x="132803" y="456882"/>
                </a:lnTo>
                <a:lnTo>
                  <a:pt x="175615" y="485940"/>
                </a:lnTo>
                <a:lnTo>
                  <a:pt x="209473" y="493534"/>
                </a:lnTo>
                <a:lnTo>
                  <a:pt x="223456" y="491883"/>
                </a:lnTo>
                <a:lnTo>
                  <a:pt x="233921" y="488073"/>
                </a:lnTo>
                <a:lnTo>
                  <a:pt x="244373" y="481939"/>
                </a:lnTo>
                <a:lnTo>
                  <a:pt x="254723" y="474535"/>
                </a:lnTo>
                <a:lnTo>
                  <a:pt x="264833" y="466902"/>
                </a:lnTo>
                <a:lnTo>
                  <a:pt x="276593" y="458571"/>
                </a:lnTo>
                <a:lnTo>
                  <a:pt x="373735" y="389801"/>
                </a:lnTo>
                <a:lnTo>
                  <a:pt x="401612" y="370065"/>
                </a:lnTo>
                <a:close/>
              </a:path>
              <a:path w="675639" h="494030">
                <a:moveTo>
                  <a:pt x="599516" y="390118"/>
                </a:moveTo>
                <a:lnTo>
                  <a:pt x="588657" y="345084"/>
                </a:lnTo>
                <a:lnTo>
                  <a:pt x="588111" y="343547"/>
                </a:lnTo>
                <a:lnTo>
                  <a:pt x="584962" y="333679"/>
                </a:lnTo>
                <a:lnTo>
                  <a:pt x="545465" y="210134"/>
                </a:lnTo>
                <a:lnTo>
                  <a:pt x="545465" y="446239"/>
                </a:lnTo>
                <a:lnTo>
                  <a:pt x="479120" y="399669"/>
                </a:lnTo>
                <a:lnTo>
                  <a:pt x="472071" y="393204"/>
                </a:lnTo>
                <a:lnTo>
                  <a:pt x="468604" y="386143"/>
                </a:lnTo>
                <a:lnTo>
                  <a:pt x="469557" y="378904"/>
                </a:lnTo>
                <a:lnTo>
                  <a:pt x="471360" y="376847"/>
                </a:lnTo>
                <a:lnTo>
                  <a:pt x="475703" y="371919"/>
                </a:lnTo>
                <a:lnTo>
                  <a:pt x="513080" y="345084"/>
                </a:lnTo>
                <a:lnTo>
                  <a:pt x="545465" y="446239"/>
                </a:lnTo>
                <a:lnTo>
                  <a:pt x="545465" y="210134"/>
                </a:lnTo>
                <a:lnTo>
                  <a:pt x="537438" y="185026"/>
                </a:lnTo>
                <a:lnTo>
                  <a:pt x="476034" y="229120"/>
                </a:lnTo>
                <a:lnTo>
                  <a:pt x="509371" y="333679"/>
                </a:lnTo>
                <a:lnTo>
                  <a:pt x="418896" y="269214"/>
                </a:lnTo>
                <a:lnTo>
                  <a:pt x="357454" y="313626"/>
                </a:lnTo>
                <a:lnTo>
                  <a:pt x="428777" y="364210"/>
                </a:lnTo>
                <a:lnTo>
                  <a:pt x="432485" y="366674"/>
                </a:lnTo>
                <a:lnTo>
                  <a:pt x="442074" y="373456"/>
                </a:lnTo>
                <a:lnTo>
                  <a:pt x="448868" y="376847"/>
                </a:lnTo>
                <a:lnTo>
                  <a:pt x="455650" y="379933"/>
                </a:lnTo>
                <a:lnTo>
                  <a:pt x="460883" y="377774"/>
                </a:lnTo>
                <a:lnTo>
                  <a:pt x="462737" y="376847"/>
                </a:lnTo>
                <a:lnTo>
                  <a:pt x="460857" y="378396"/>
                </a:lnTo>
                <a:lnTo>
                  <a:pt x="454837" y="382790"/>
                </a:lnTo>
                <a:lnTo>
                  <a:pt x="446214" y="388899"/>
                </a:lnTo>
                <a:lnTo>
                  <a:pt x="436511" y="395655"/>
                </a:lnTo>
                <a:lnTo>
                  <a:pt x="413753" y="412102"/>
                </a:lnTo>
                <a:lnTo>
                  <a:pt x="410248" y="414782"/>
                </a:lnTo>
                <a:lnTo>
                  <a:pt x="405942" y="421106"/>
                </a:lnTo>
                <a:lnTo>
                  <a:pt x="406323" y="429272"/>
                </a:lnTo>
                <a:lnTo>
                  <a:pt x="440270" y="460946"/>
                </a:lnTo>
                <a:lnTo>
                  <a:pt x="483108" y="482638"/>
                </a:lnTo>
                <a:lnTo>
                  <a:pt x="499503" y="482257"/>
                </a:lnTo>
                <a:lnTo>
                  <a:pt x="517232" y="476161"/>
                </a:lnTo>
                <a:lnTo>
                  <a:pt x="537743" y="464502"/>
                </a:lnTo>
                <a:lnTo>
                  <a:pt x="562470" y="447471"/>
                </a:lnTo>
                <a:lnTo>
                  <a:pt x="563880" y="446239"/>
                </a:lnTo>
                <a:lnTo>
                  <a:pt x="578904" y="433133"/>
                </a:lnTo>
                <a:lnTo>
                  <a:pt x="590143" y="418325"/>
                </a:lnTo>
                <a:lnTo>
                  <a:pt x="596811" y="403758"/>
                </a:lnTo>
                <a:lnTo>
                  <a:pt x="599516" y="390118"/>
                </a:lnTo>
                <a:close/>
              </a:path>
              <a:path w="675639" h="494030">
                <a:moveTo>
                  <a:pt x="675513" y="127482"/>
                </a:moveTo>
                <a:lnTo>
                  <a:pt x="670267" y="86106"/>
                </a:lnTo>
                <a:lnTo>
                  <a:pt x="655078" y="42811"/>
                </a:lnTo>
                <a:lnTo>
                  <a:pt x="655078" y="73075"/>
                </a:lnTo>
                <a:lnTo>
                  <a:pt x="589965" y="121183"/>
                </a:lnTo>
                <a:lnTo>
                  <a:pt x="581444" y="125818"/>
                </a:lnTo>
                <a:lnTo>
                  <a:pt x="573506" y="126847"/>
                </a:lnTo>
                <a:lnTo>
                  <a:pt x="566851" y="123659"/>
                </a:lnTo>
                <a:lnTo>
                  <a:pt x="562178" y="115633"/>
                </a:lnTo>
                <a:lnTo>
                  <a:pt x="557593" y="102120"/>
                </a:lnTo>
                <a:lnTo>
                  <a:pt x="552958" y="88023"/>
                </a:lnTo>
                <a:lnTo>
                  <a:pt x="547941" y="72453"/>
                </a:lnTo>
                <a:lnTo>
                  <a:pt x="655078" y="73075"/>
                </a:lnTo>
                <a:lnTo>
                  <a:pt x="655078" y="42811"/>
                </a:lnTo>
                <a:lnTo>
                  <a:pt x="630097" y="11823"/>
                </a:lnTo>
                <a:lnTo>
                  <a:pt x="596353" y="1231"/>
                </a:lnTo>
                <a:lnTo>
                  <a:pt x="594893" y="1104"/>
                </a:lnTo>
                <a:lnTo>
                  <a:pt x="582041" y="1066"/>
                </a:lnTo>
                <a:lnTo>
                  <a:pt x="569264" y="1231"/>
                </a:lnTo>
                <a:lnTo>
                  <a:pt x="401281" y="0"/>
                </a:lnTo>
                <a:lnTo>
                  <a:pt x="424789" y="71513"/>
                </a:lnTo>
                <a:lnTo>
                  <a:pt x="535584" y="72136"/>
                </a:lnTo>
                <a:lnTo>
                  <a:pt x="445770" y="137528"/>
                </a:lnTo>
                <a:lnTo>
                  <a:pt x="469239" y="209080"/>
                </a:lnTo>
                <a:lnTo>
                  <a:pt x="543610" y="155105"/>
                </a:lnTo>
                <a:lnTo>
                  <a:pt x="553212" y="148018"/>
                </a:lnTo>
                <a:lnTo>
                  <a:pt x="558152" y="142455"/>
                </a:lnTo>
                <a:lnTo>
                  <a:pt x="563410" y="136906"/>
                </a:lnTo>
                <a:lnTo>
                  <a:pt x="563079" y="131673"/>
                </a:lnTo>
                <a:lnTo>
                  <a:pt x="562800" y="129819"/>
                </a:lnTo>
                <a:lnTo>
                  <a:pt x="563689" y="131940"/>
                </a:lnTo>
                <a:lnTo>
                  <a:pt x="566026" y="138912"/>
                </a:lnTo>
                <a:lnTo>
                  <a:pt x="569290" y="148894"/>
                </a:lnTo>
                <a:lnTo>
                  <a:pt x="572960" y="160045"/>
                </a:lnTo>
                <a:lnTo>
                  <a:pt x="587743" y="196596"/>
                </a:lnTo>
                <a:lnTo>
                  <a:pt x="595630" y="198780"/>
                </a:lnTo>
                <a:lnTo>
                  <a:pt x="607860" y="195478"/>
                </a:lnTo>
                <a:lnTo>
                  <a:pt x="650125" y="165671"/>
                </a:lnTo>
                <a:lnTo>
                  <a:pt x="674814" y="129819"/>
                </a:lnTo>
                <a:lnTo>
                  <a:pt x="675513" y="127482"/>
                </a:lnTo>
                <a:close/>
              </a:path>
            </a:pathLst>
          </a:custGeom>
          <a:solidFill>
            <a:srgbClr val="D200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3217203" y="109361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40">
                <a:moveTo>
                  <a:pt x="23791" y="0"/>
                </a:moveTo>
                <a:lnTo>
                  <a:pt x="16670" y="0"/>
                </a:lnTo>
                <a:lnTo>
                  <a:pt x="13295" y="945"/>
                </a:lnTo>
                <a:lnTo>
                  <a:pt x="7120" y="4644"/>
                </a:lnTo>
                <a:lnTo>
                  <a:pt x="4651" y="7110"/>
                </a:lnTo>
                <a:lnTo>
                  <a:pt x="946" y="13276"/>
                </a:lnTo>
                <a:lnTo>
                  <a:pt x="0" y="16646"/>
                </a:lnTo>
                <a:lnTo>
                  <a:pt x="0" y="23428"/>
                </a:lnTo>
                <a:lnTo>
                  <a:pt x="946" y="26839"/>
                </a:lnTo>
                <a:lnTo>
                  <a:pt x="2798" y="29922"/>
                </a:lnTo>
                <a:lnTo>
                  <a:pt x="4321" y="33005"/>
                </a:lnTo>
                <a:lnTo>
                  <a:pt x="6791" y="35471"/>
                </a:lnTo>
                <a:lnTo>
                  <a:pt x="12965" y="39170"/>
                </a:lnTo>
                <a:lnTo>
                  <a:pt x="16382" y="40116"/>
                </a:lnTo>
                <a:lnTo>
                  <a:pt x="23791" y="40116"/>
                </a:lnTo>
                <a:lnTo>
                  <a:pt x="27166" y="39170"/>
                </a:lnTo>
                <a:lnTo>
                  <a:pt x="29704" y="37649"/>
                </a:lnTo>
                <a:lnTo>
                  <a:pt x="16999" y="37649"/>
                </a:lnTo>
                <a:lnTo>
                  <a:pt x="14200" y="36704"/>
                </a:lnTo>
                <a:lnTo>
                  <a:pt x="8643" y="33621"/>
                </a:lnTo>
                <a:lnTo>
                  <a:pt x="6503" y="31484"/>
                </a:lnTo>
                <a:lnTo>
                  <a:pt x="4939" y="28689"/>
                </a:lnTo>
                <a:lnTo>
                  <a:pt x="3416" y="26223"/>
                </a:lnTo>
                <a:lnTo>
                  <a:pt x="2558" y="23428"/>
                </a:lnTo>
                <a:lnTo>
                  <a:pt x="2581" y="16646"/>
                </a:lnTo>
                <a:lnTo>
                  <a:pt x="3416" y="14180"/>
                </a:lnTo>
                <a:lnTo>
                  <a:pt x="6503" y="8631"/>
                </a:lnTo>
                <a:lnTo>
                  <a:pt x="8643" y="6494"/>
                </a:lnTo>
                <a:lnTo>
                  <a:pt x="14200" y="3411"/>
                </a:lnTo>
                <a:lnTo>
                  <a:pt x="16999" y="2466"/>
                </a:lnTo>
                <a:lnTo>
                  <a:pt x="29704" y="2466"/>
                </a:lnTo>
                <a:lnTo>
                  <a:pt x="27166" y="945"/>
                </a:lnTo>
                <a:lnTo>
                  <a:pt x="23791" y="0"/>
                </a:lnTo>
                <a:close/>
              </a:path>
              <a:path w="40639" h="40640">
                <a:moveTo>
                  <a:pt x="29704" y="2466"/>
                </a:moveTo>
                <a:lnTo>
                  <a:pt x="23461" y="2466"/>
                </a:lnTo>
                <a:lnTo>
                  <a:pt x="26260" y="3411"/>
                </a:lnTo>
                <a:lnTo>
                  <a:pt x="31817" y="6494"/>
                </a:lnTo>
                <a:lnTo>
                  <a:pt x="33958" y="8631"/>
                </a:lnTo>
                <a:lnTo>
                  <a:pt x="37045" y="14180"/>
                </a:lnTo>
                <a:lnTo>
                  <a:pt x="37589" y="16646"/>
                </a:lnTo>
                <a:lnTo>
                  <a:pt x="37604" y="23428"/>
                </a:lnTo>
                <a:lnTo>
                  <a:pt x="37045" y="26223"/>
                </a:lnTo>
                <a:lnTo>
                  <a:pt x="35192" y="28689"/>
                </a:lnTo>
                <a:lnTo>
                  <a:pt x="33669" y="31484"/>
                </a:lnTo>
                <a:lnTo>
                  <a:pt x="31488" y="33621"/>
                </a:lnTo>
                <a:lnTo>
                  <a:pt x="29018" y="35183"/>
                </a:lnTo>
                <a:lnTo>
                  <a:pt x="26260" y="36704"/>
                </a:lnTo>
                <a:lnTo>
                  <a:pt x="23173" y="37649"/>
                </a:lnTo>
                <a:lnTo>
                  <a:pt x="29704" y="37649"/>
                </a:lnTo>
                <a:lnTo>
                  <a:pt x="40173" y="23428"/>
                </a:lnTo>
                <a:lnTo>
                  <a:pt x="40173" y="16646"/>
                </a:lnTo>
                <a:lnTo>
                  <a:pt x="39226" y="13276"/>
                </a:lnTo>
                <a:lnTo>
                  <a:pt x="37374" y="10193"/>
                </a:lnTo>
                <a:lnTo>
                  <a:pt x="35810" y="7110"/>
                </a:lnTo>
                <a:lnTo>
                  <a:pt x="33340" y="4644"/>
                </a:lnTo>
                <a:lnTo>
                  <a:pt x="29704" y="2466"/>
                </a:lnTo>
                <a:close/>
              </a:path>
              <a:path w="40639" h="40640">
                <a:moveTo>
                  <a:pt x="21938" y="8343"/>
                </a:moveTo>
                <a:lnTo>
                  <a:pt x="13583" y="8343"/>
                </a:lnTo>
                <a:lnTo>
                  <a:pt x="13583" y="31772"/>
                </a:lnTo>
                <a:lnTo>
                  <a:pt x="16382" y="31772"/>
                </a:lnTo>
                <a:lnTo>
                  <a:pt x="16382" y="22195"/>
                </a:lnTo>
                <a:lnTo>
                  <a:pt x="23994" y="22195"/>
                </a:lnTo>
                <a:lnTo>
                  <a:pt x="23461" y="21291"/>
                </a:lnTo>
                <a:lnTo>
                  <a:pt x="24696" y="20674"/>
                </a:lnTo>
                <a:lnTo>
                  <a:pt x="25314" y="20058"/>
                </a:lnTo>
                <a:lnTo>
                  <a:pt x="16382" y="20058"/>
                </a:lnTo>
                <a:lnTo>
                  <a:pt x="16382" y="10809"/>
                </a:lnTo>
                <a:lnTo>
                  <a:pt x="26156" y="10809"/>
                </a:lnTo>
                <a:lnTo>
                  <a:pt x="25314" y="10193"/>
                </a:lnTo>
                <a:lnTo>
                  <a:pt x="23791" y="8960"/>
                </a:lnTo>
                <a:lnTo>
                  <a:pt x="21938" y="8343"/>
                </a:lnTo>
                <a:close/>
              </a:path>
              <a:path w="40639" h="40640">
                <a:moveTo>
                  <a:pt x="23994" y="22195"/>
                </a:moveTo>
                <a:lnTo>
                  <a:pt x="20704" y="22195"/>
                </a:lnTo>
                <a:lnTo>
                  <a:pt x="26549" y="31772"/>
                </a:lnTo>
                <a:lnTo>
                  <a:pt x="29636" y="31772"/>
                </a:lnTo>
                <a:lnTo>
                  <a:pt x="23994" y="22195"/>
                </a:lnTo>
                <a:close/>
              </a:path>
              <a:path w="40639" h="40640">
                <a:moveTo>
                  <a:pt x="26156" y="10809"/>
                </a:moveTo>
                <a:lnTo>
                  <a:pt x="22844" y="10809"/>
                </a:lnTo>
                <a:lnTo>
                  <a:pt x="24408" y="12330"/>
                </a:lnTo>
                <a:lnTo>
                  <a:pt x="24408" y="16975"/>
                </a:lnTo>
                <a:lnTo>
                  <a:pt x="24079" y="17879"/>
                </a:lnTo>
                <a:lnTo>
                  <a:pt x="23173" y="18824"/>
                </a:lnTo>
                <a:lnTo>
                  <a:pt x="22227" y="19729"/>
                </a:lnTo>
                <a:lnTo>
                  <a:pt x="20992" y="20058"/>
                </a:lnTo>
                <a:lnTo>
                  <a:pt x="25314" y="20058"/>
                </a:lnTo>
                <a:lnTo>
                  <a:pt x="25643" y="19729"/>
                </a:lnTo>
                <a:lnTo>
                  <a:pt x="26878" y="17879"/>
                </a:lnTo>
                <a:lnTo>
                  <a:pt x="27089" y="16975"/>
                </a:lnTo>
                <a:lnTo>
                  <a:pt x="27166" y="12947"/>
                </a:lnTo>
                <a:lnTo>
                  <a:pt x="26549" y="11097"/>
                </a:lnTo>
                <a:lnTo>
                  <a:pt x="26156" y="10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1878761" y="1092707"/>
            <a:ext cx="1318260" cy="316865"/>
          </a:xfrm>
          <a:custGeom>
            <a:avLst/>
            <a:gdLst/>
            <a:ahLst/>
            <a:cxnLst/>
            <a:rect l="l" t="t" r="r" b="b"/>
            <a:pathLst>
              <a:path w="1318260" h="316865">
                <a:moveTo>
                  <a:pt x="174815" y="30213"/>
                </a:moveTo>
                <a:lnTo>
                  <a:pt x="165036" y="15684"/>
                </a:lnTo>
                <a:lnTo>
                  <a:pt x="143675" y="7124"/>
                </a:lnTo>
                <a:lnTo>
                  <a:pt x="122567" y="5422"/>
                </a:lnTo>
                <a:lnTo>
                  <a:pt x="122567" y="59524"/>
                </a:lnTo>
                <a:lnTo>
                  <a:pt x="119532" y="66738"/>
                </a:lnTo>
                <a:lnTo>
                  <a:pt x="113639" y="71501"/>
                </a:lnTo>
                <a:lnTo>
                  <a:pt x="104965" y="74129"/>
                </a:lnTo>
                <a:lnTo>
                  <a:pt x="93560" y="74930"/>
                </a:lnTo>
                <a:lnTo>
                  <a:pt x="71945" y="74930"/>
                </a:lnTo>
                <a:lnTo>
                  <a:pt x="77825" y="42545"/>
                </a:lnTo>
                <a:lnTo>
                  <a:pt x="103428" y="42545"/>
                </a:lnTo>
                <a:lnTo>
                  <a:pt x="112204" y="43548"/>
                </a:lnTo>
                <a:lnTo>
                  <a:pt x="118681" y="46647"/>
                </a:lnTo>
                <a:lnTo>
                  <a:pt x="122326" y="51930"/>
                </a:lnTo>
                <a:lnTo>
                  <a:pt x="122567" y="59524"/>
                </a:lnTo>
                <a:lnTo>
                  <a:pt x="122567" y="5422"/>
                </a:lnTo>
                <a:lnTo>
                  <a:pt x="108991" y="4318"/>
                </a:lnTo>
                <a:lnTo>
                  <a:pt x="29629" y="4318"/>
                </a:lnTo>
                <a:lnTo>
                  <a:pt x="0" y="167767"/>
                </a:lnTo>
                <a:lnTo>
                  <a:pt x="54940" y="167767"/>
                </a:lnTo>
                <a:lnTo>
                  <a:pt x="65443" y="110705"/>
                </a:lnTo>
                <a:lnTo>
                  <a:pt x="82156" y="110705"/>
                </a:lnTo>
                <a:lnTo>
                  <a:pt x="97282" y="112153"/>
                </a:lnTo>
                <a:lnTo>
                  <a:pt x="105321" y="116916"/>
                </a:lnTo>
                <a:lnTo>
                  <a:pt x="107873" y="125666"/>
                </a:lnTo>
                <a:lnTo>
                  <a:pt x="106514" y="139077"/>
                </a:lnTo>
                <a:lnTo>
                  <a:pt x="104889" y="149161"/>
                </a:lnTo>
                <a:lnTo>
                  <a:pt x="104025" y="157467"/>
                </a:lnTo>
                <a:lnTo>
                  <a:pt x="103784" y="163753"/>
                </a:lnTo>
                <a:lnTo>
                  <a:pt x="104051" y="167767"/>
                </a:lnTo>
                <a:lnTo>
                  <a:pt x="159943" y="167767"/>
                </a:lnTo>
                <a:lnTo>
                  <a:pt x="160858" y="162826"/>
                </a:lnTo>
                <a:lnTo>
                  <a:pt x="157327" y="161340"/>
                </a:lnTo>
                <a:lnTo>
                  <a:pt x="156464" y="156464"/>
                </a:lnTo>
                <a:lnTo>
                  <a:pt x="157568" y="147612"/>
                </a:lnTo>
                <a:lnTo>
                  <a:pt x="159943" y="134150"/>
                </a:lnTo>
                <a:lnTo>
                  <a:pt x="161671" y="114338"/>
                </a:lnTo>
                <a:lnTo>
                  <a:pt x="160604" y="110705"/>
                </a:lnTo>
                <a:lnTo>
                  <a:pt x="158203" y="102463"/>
                </a:lnTo>
                <a:lnTo>
                  <a:pt x="150520" y="95554"/>
                </a:lnTo>
                <a:lnTo>
                  <a:pt x="139573" y="90678"/>
                </a:lnTo>
                <a:lnTo>
                  <a:pt x="153238" y="85026"/>
                </a:lnTo>
                <a:lnTo>
                  <a:pt x="163652" y="75984"/>
                </a:lnTo>
                <a:lnTo>
                  <a:pt x="164299" y="74930"/>
                </a:lnTo>
                <a:lnTo>
                  <a:pt x="170827" y="64338"/>
                </a:lnTo>
                <a:lnTo>
                  <a:pt x="174764" y="50888"/>
                </a:lnTo>
                <a:lnTo>
                  <a:pt x="174790" y="42545"/>
                </a:lnTo>
                <a:lnTo>
                  <a:pt x="174815" y="30213"/>
                </a:lnTo>
                <a:close/>
              </a:path>
              <a:path w="1318260" h="316865">
                <a:moveTo>
                  <a:pt x="351675" y="4318"/>
                </a:moveTo>
                <a:lnTo>
                  <a:pt x="214566" y="4318"/>
                </a:lnTo>
                <a:lnTo>
                  <a:pt x="184937" y="167767"/>
                </a:lnTo>
                <a:lnTo>
                  <a:pt x="325132" y="167767"/>
                </a:lnTo>
                <a:lnTo>
                  <a:pt x="332206" y="129527"/>
                </a:lnTo>
                <a:lnTo>
                  <a:pt x="247002" y="129527"/>
                </a:lnTo>
                <a:lnTo>
                  <a:pt x="251650" y="103924"/>
                </a:lnTo>
                <a:lnTo>
                  <a:pt x="320802" y="103924"/>
                </a:lnTo>
                <a:lnTo>
                  <a:pt x="327888" y="65976"/>
                </a:lnTo>
                <a:lnTo>
                  <a:pt x="258445" y="65976"/>
                </a:lnTo>
                <a:lnTo>
                  <a:pt x="262763" y="42545"/>
                </a:lnTo>
                <a:lnTo>
                  <a:pt x="344551" y="42545"/>
                </a:lnTo>
                <a:lnTo>
                  <a:pt x="351675" y="4318"/>
                </a:lnTo>
                <a:close/>
              </a:path>
              <a:path w="1318260" h="316865">
                <a:moveTo>
                  <a:pt x="390093" y="232397"/>
                </a:moveTo>
                <a:lnTo>
                  <a:pt x="385940" y="221729"/>
                </a:lnTo>
                <a:lnTo>
                  <a:pt x="375310" y="213385"/>
                </a:lnTo>
                <a:lnTo>
                  <a:pt x="356285" y="210019"/>
                </a:lnTo>
                <a:lnTo>
                  <a:pt x="334975" y="213271"/>
                </a:lnTo>
                <a:lnTo>
                  <a:pt x="321017" y="221310"/>
                </a:lnTo>
                <a:lnTo>
                  <a:pt x="312966" y="231482"/>
                </a:lnTo>
                <a:lnTo>
                  <a:pt x="309359" y="241160"/>
                </a:lnTo>
                <a:lnTo>
                  <a:pt x="309168" y="254635"/>
                </a:lnTo>
                <a:lnTo>
                  <a:pt x="314769" y="262902"/>
                </a:lnTo>
                <a:lnTo>
                  <a:pt x="324294" y="267703"/>
                </a:lnTo>
                <a:lnTo>
                  <a:pt x="346735" y="273545"/>
                </a:lnTo>
                <a:lnTo>
                  <a:pt x="357238" y="276021"/>
                </a:lnTo>
                <a:lnTo>
                  <a:pt x="364350" y="278180"/>
                </a:lnTo>
                <a:lnTo>
                  <a:pt x="338099" y="299148"/>
                </a:lnTo>
                <a:lnTo>
                  <a:pt x="327113" y="297370"/>
                </a:lnTo>
                <a:lnTo>
                  <a:pt x="321411" y="293052"/>
                </a:lnTo>
                <a:lnTo>
                  <a:pt x="319417" y="287693"/>
                </a:lnTo>
                <a:lnTo>
                  <a:pt x="319570" y="282803"/>
                </a:lnTo>
                <a:lnTo>
                  <a:pt x="298577" y="282803"/>
                </a:lnTo>
                <a:lnTo>
                  <a:pt x="298030" y="293433"/>
                </a:lnTo>
                <a:lnTo>
                  <a:pt x="302082" y="304507"/>
                </a:lnTo>
                <a:lnTo>
                  <a:pt x="313715" y="313207"/>
                </a:lnTo>
                <a:lnTo>
                  <a:pt x="335915" y="316725"/>
                </a:lnTo>
                <a:lnTo>
                  <a:pt x="346316" y="315810"/>
                </a:lnTo>
                <a:lnTo>
                  <a:pt x="360934" y="311518"/>
                </a:lnTo>
                <a:lnTo>
                  <a:pt x="375094" y="301498"/>
                </a:lnTo>
                <a:lnTo>
                  <a:pt x="384111" y="283413"/>
                </a:lnTo>
                <a:lnTo>
                  <a:pt x="384378" y="271970"/>
                </a:lnTo>
                <a:lnTo>
                  <a:pt x="380047" y="264299"/>
                </a:lnTo>
                <a:lnTo>
                  <a:pt x="372414" y="259384"/>
                </a:lnTo>
                <a:lnTo>
                  <a:pt x="362788" y="256273"/>
                </a:lnTo>
                <a:lnTo>
                  <a:pt x="338709" y="250113"/>
                </a:lnTo>
                <a:lnTo>
                  <a:pt x="328218" y="247637"/>
                </a:lnTo>
                <a:lnTo>
                  <a:pt x="330073" y="239623"/>
                </a:lnTo>
                <a:lnTo>
                  <a:pt x="331914" y="230378"/>
                </a:lnTo>
                <a:lnTo>
                  <a:pt x="342417" y="227291"/>
                </a:lnTo>
                <a:lnTo>
                  <a:pt x="369912" y="227291"/>
                </a:lnTo>
                <a:lnTo>
                  <a:pt x="369290" y="238074"/>
                </a:lnTo>
                <a:lnTo>
                  <a:pt x="368960" y="242709"/>
                </a:lnTo>
                <a:lnTo>
                  <a:pt x="389674" y="242709"/>
                </a:lnTo>
                <a:lnTo>
                  <a:pt x="390093" y="232397"/>
                </a:lnTo>
                <a:close/>
              </a:path>
              <a:path w="1318260" h="316865">
                <a:moveTo>
                  <a:pt x="492772" y="212483"/>
                </a:moveTo>
                <a:lnTo>
                  <a:pt x="416217" y="212483"/>
                </a:lnTo>
                <a:lnTo>
                  <a:pt x="393992" y="313956"/>
                </a:lnTo>
                <a:lnTo>
                  <a:pt x="473024" y="313956"/>
                </a:lnTo>
                <a:lnTo>
                  <a:pt x="477012" y="296062"/>
                </a:lnTo>
                <a:lnTo>
                  <a:pt x="419303" y="296062"/>
                </a:lnTo>
                <a:lnTo>
                  <a:pt x="425145" y="269849"/>
                </a:lnTo>
                <a:lnTo>
                  <a:pt x="475780" y="269849"/>
                </a:lnTo>
                <a:lnTo>
                  <a:pt x="479806" y="251955"/>
                </a:lnTo>
                <a:lnTo>
                  <a:pt x="428853" y="251955"/>
                </a:lnTo>
                <a:lnTo>
                  <a:pt x="433501" y="230378"/>
                </a:lnTo>
                <a:lnTo>
                  <a:pt x="489077" y="230378"/>
                </a:lnTo>
                <a:lnTo>
                  <a:pt x="492772" y="212483"/>
                </a:lnTo>
                <a:close/>
              </a:path>
              <a:path w="1318260" h="316865">
                <a:moveTo>
                  <a:pt x="521182" y="59524"/>
                </a:moveTo>
                <a:lnTo>
                  <a:pt x="510806" y="19316"/>
                </a:lnTo>
                <a:lnTo>
                  <a:pt x="468693" y="5486"/>
                </a:lnTo>
                <a:lnTo>
                  <a:pt x="468693" y="59524"/>
                </a:lnTo>
                <a:lnTo>
                  <a:pt x="465328" y="68491"/>
                </a:lnTo>
                <a:lnTo>
                  <a:pt x="459689" y="74396"/>
                </a:lnTo>
                <a:lnTo>
                  <a:pt x="452132" y="77647"/>
                </a:lnTo>
                <a:lnTo>
                  <a:pt x="443052" y="78638"/>
                </a:lnTo>
                <a:lnTo>
                  <a:pt x="420204" y="78638"/>
                </a:lnTo>
                <a:lnTo>
                  <a:pt x="426720" y="42545"/>
                </a:lnTo>
                <a:lnTo>
                  <a:pt x="442442" y="42545"/>
                </a:lnTo>
                <a:lnTo>
                  <a:pt x="451751" y="43065"/>
                </a:lnTo>
                <a:lnTo>
                  <a:pt x="460895" y="45364"/>
                </a:lnTo>
                <a:lnTo>
                  <a:pt x="467372" y="50482"/>
                </a:lnTo>
                <a:lnTo>
                  <a:pt x="468693" y="59524"/>
                </a:lnTo>
                <a:lnTo>
                  <a:pt x="468693" y="5486"/>
                </a:lnTo>
                <a:lnTo>
                  <a:pt x="459435" y="4318"/>
                </a:lnTo>
                <a:lnTo>
                  <a:pt x="378561" y="4318"/>
                </a:lnTo>
                <a:lnTo>
                  <a:pt x="348881" y="167767"/>
                </a:lnTo>
                <a:lnTo>
                  <a:pt x="404152" y="167767"/>
                </a:lnTo>
                <a:lnTo>
                  <a:pt x="413131" y="116878"/>
                </a:lnTo>
                <a:lnTo>
                  <a:pt x="440918" y="116878"/>
                </a:lnTo>
                <a:lnTo>
                  <a:pt x="472986" y="112852"/>
                </a:lnTo>
                <a:lnTo>
                  <a:pt x="496785" y="101371"/>
                </a:lnTo>
                <a:lnTo>
                  <a:pt x="512724" y="83312"/>
                </a:lnTo>
                <a:lnTo>
                  <a:pt x="514388" y="78638"/>
                </a:lnTo>
                <a:lnTo>
                  <a:pt x="521182" y="59524"/>
                </a:lnTo>
                <a:close/>
              </a:path>
              <a:path w="1318260" h="316865">
                <a:moveTo>
                  <a:pt x="592721" y="233045"/>
                </a:moveTo>
                <a:lnTo>
                  <a:pt x="591870" y="230060"/>
                </a:lnTo>
                <a:lnTo>
                  <a:pt x="590016" y="223583"/>
                </a:lnTo>
                <a:lnTo>
                  <a:pt x="581761" y="215747"/>
                </a:lnTo>
                <a:lnTo>
                  <a:pt x="571195" y="213614"/>
                </a:lnTo>
                <a:lnTo>
                  <a:pt x="571195" y="238074"/>
                </a:lnTo>
                <a:lnTo>
                  <a:pt x="569950" y="243319"/>
                </a:lnTo>
                <a:lnTo>
                  <a:pt x="567817" y="253504"/>
                </a:lnTo>
                <a:lnTo>
                  <a:pt x="561314" y="257200"/>
                </a:lnTo>
                <a:lnTo>
                  <a:pt x="524598" y="257200"/>
                </a:lnTo>
                <a:lnTo>
                  <a:pt x="530440" y="230060"/>
                </a:lnTo>
                <a:lnTo>
                  <a:pt x="570280" y="230060"/>
                </a:lnTo>
                <a:lnTo>
                  <a:pt x="571195" y="238074"/>
                </a:lnTo>
                <a:lnTo>
                  <a:pt x="571195" y="213614"/>
                </a:lnTo>
                <a:lnTo>
                  <a:pt x="565632" y="212483"/>
                </a:lnTo>
                <a:lnTo>
                  <a:pt x="513156" y="212483"/>
                </a:lnTo>
                <a:lnTo>
                  <a:pt x="490931" y="313956"/>
                </a:lnTo>
                <a:lnTo>
                  <a:pt x="512241" y="313956"/>
                </a:lnTo>
                <a:lnTo>
                  <a:pt x="520890" y="274472"/>
                </a:lnTo>
                <a:lnTo>
                  <a:pt x="543407" y="274472"/>
                </a:lnTo>
                <a:lnTo>
                  <a:pt x="552589" y="275513"/>
                </a:lnTo>
                <a:lnTo>
                  <a:pt x="556920" y="278828"/>
                </a:lnTo>
                <a:lnTo>
                  <a:pt x="557657" y="284746"/>
                </a:lnTo>
                <a:lnTo>
                  <a:pt x="556082" y="293598"/>
                </a:lnTo>
                <a:lnTo>
                  <a:pt x="553897" y="304076"/>
                </a:lnTo>
                <a:lnTo>
                  <a:pt x="553618" y="309016"/>
                </a:lnTo>
                <a:lnTo>
                  <a:pt x="553897" y="313956"/>
                </a:lnTo>
                <a:lnTo>
                  <a:pt x="577977" y="313956"/>
                </a:lnTo>
                <a:lnTo>
                  <a:pt x="578599" y="311480"/>
                </a:lnTo>
                <a:lnTo>
                  <a:pt x="574281" y="309626"/>
                </a:lnTo>
                <a:lnTo>
                  <a:pt x="575221" y="305930"/>
                </a:lnTo>
                <a:lnTo>
                  <a:pt x="578307" y="291122"/>
                </a:lnTo>
                <a:lnTo>
                  <a:pt x="580059" y="279539"/>
                </a:lnTo>
                <a:lnTo>
                  <a:pt x="579386" y="274472"/>
                </a:lnTo>
                <a:lnTo>
                  <a:pt x="579107" y="272427"/>
                </a:lnTo>
                <a:lnTo>
                  <a:pt x="575919" y="268274"/>
                </a:lnTo>
                <a:lnTo>
                  <a:pt x="570903" y="265531"/>
                </a:lnTo>
                <a:lnTo>
                  <a:pt x="578573" y="261899"/>
                </a:lnTo>
                <a:lnTo>
                  <a:pt x="583831" y="257200"/>
                </a:lnTo>
                <a:lnTo>
                  <a:pt x="584784" y="256349"/>
                </a:lnTo>
                <a:lnTo>
                  <a:pt x="589381" y="249313"/>
                </a:lnTo>
                <a:lnTo>
                  <a:pt x="592188" y="241160"/>
                </a:lnTo>
                <a:lnTo>
                  <a:pt x="592721" y="233045"/>
                </a:lnTo>
                <a:close/>
              </a:path>
              <a:path w="1318260" h="316865">
                <a:moveTo>
                  <a:pt x="693762" y="212483"/>
                </a:moveTo>
                <a:lnTo>
                  <a:pt x="670928" y="212483"/>
                </a:lnTo>
                <a:lnTo>
                  <a:pt x="631405" y="289280"/>
                </a:lnTo>
                <a:lnTo>
                  <a:pt x="631075" y="289280"/>
                </a:lnTo>
                <a:lnTo>
                  <a:pt x="625525" y="212483"/>
                </a:lnTo>
                <a:lnTo>
                  <a:pt x="602386" y="212483"/>
                </a:lnTo>
                <a:lnTo>
                  <a:pt x="615353" y="313956"/>
                </a:lnTo>
                <a:lnTo>
                  <a:pt x="636016" y="313956"/>
                </a:lnTo>
                <a:lnTo>
                  <a:pt x="693762" y="212483"/>
                </a:lnTo>
                <a:close/>
              </a:path>
              <a:path w="1318260" h="316865">
                <a:moveTo>
                  <a:pt x="711669" y="4318"/>
                </a:moveTo>
                <a:lnTo>
                  <a:pt x="656437" y="4318"/>
                </a:lnTo>
                <a:lnTo>
                  <a:pt x="638822" y="102069"/>
                </a:lnTo>
                <a:lnTo>
                  <a:pt x="635469" y="114160"/>
                </a:lnTo>
                <a:lnTo>
                  <a:pt x="629627" y="123621"/>
                </a:lnTo>
                <a:lnTo>
                  <a:pt x="620674" y="129781"/>
                </a:lnTo>
                <a:lnTo>
                  <a:pt x="607949" y="131991"/>
                </a:lnTo>
                <a:lnTo>
                  <a:pt x="594690" y="129565"/>
                </a:lnTo>
                <a:lnTo>
                  <a:pt x="587997" y="123050"/>
                </a:lnTo>
                <a:lnTo>
                  <a:pt x="586105" y="113512"/>
                </a:lnTo>
                <a:lnTo>
                  <a:pt x="587248" y="102069"/>
                </a:lnTo>
                <a:lnTo>
                  <a:pt x="605142" y="4318"/>
                </a:lnTo>
                <a:lnTo>
                  <a:pt x="549910" y="4318"/>
                </a:lnTo>
                <a:lnTo>
                  <a:pt x="533234" y="96520"/>
                </a:lnTo>
                <a:lnTo>
                  <a:pt x="532155" y="132003"/>
                </a:lnTo>
                <a:lnTo>
                  <a:pt x="543610" y="155346"/>
                </a:lnTo>
                <a:lnTo>
                  <a:pt x="566712" y="168173"/>
                </a:lnTo>
                <a:lnTo>
                  <a:pt x="600532" y="172085"/>
                </a:lnTo>
                <a:lnTo>
                  <a:pt x="637540" y="167652"/>
                </a:lnTo>
                <a:lnTo>
                  <a:pt x="665149" y="154000"/>
                </a:lnTo>
                <a:lnTo>
                  <a:pt x="684072" y="130581"/>
                </a:lnTo>
                <a:lnTo>
                  <a:pt x="695007" y="96824"/>
                </a:lnTo>
                <a:lnTo>
                  <a:pt x="711669" y="4318"/>
                </a:lnTo>
                <a:close/>
              </a:path>
              <a:path w="1318260" h="316865">
                <a:moveTo>
                  <a:pt x="727443" y="212483"/>
                </a:moveTo>
                <a:lnTo>
                  <a:pt x="705497" y="212483"/>
                </a:lnTo>
                <a:lnTo>
                  <a:pt x="683602" y="313956"/>
                </a:lnTo>
                <a:lnTo>
                  <a:pt x="705205" y="313956"/>
                </a:lnTo>
                <a:lnTo>
                  <a:pt x="727443" y="212483"/>
                </a:lnTo>
                <a:close/>
              </a:path>
              <a:path w="1318260" h="316865">
                <a:moveTo>
                  <a:pt x="828700" y="245795"/>
                </a:moveTo>
                <a:lnTo>
                  <a:pt x="828217" y="233819"/>
                </a:lnTo>
                <a:lnTo>
                  <a:pt x="822693" y="222237"/>
                </a:lnTo>
                <a:lnTo>
                  <a:pt x="810907" y="213474"/>
                </a:lnTo>
                <a:lnTo>
                  <a:pt x="791654" y="210019"/>
                </a:lnTo>
                <a:lnTo>
                  <a:pt x="772083" y="213360"/>
                </a:lnTo>
                <a:lnTo>
                  <a:pt x="754672" y="223393"/>
                </a:lnTo>
                <a:lnTo>
                  <a:pt x="740841" y="240068"/>
                </a:lnTo>
                <a:lnTo>
                  <a:pt x="732053" y="263372"/>
                </a:lnTo>
                <a:lnTo>
                  <a:pt x="730491" y="286537"/>
                </a:lnTo>
                <a:lnTo>
                  <a:pt x="736650" y="303237"/>
                </a:lnTo>
                <a:lnTo>
                  <a:pt x="749465" y="313334"/>
                </a:lnTo>
                <a:lnTo>
                  <a:pt x="767854" y="316725"/>
                </a:lnTo>
                <a:lnTo>
                  <a:pt x="786028" y="313969"/>
                </a:lnTo>
                <a:lnTo>
                  <a:pt x="821283" y="279095"/>
                </a:lnTo>
                <a:lnTo>
                  <a:pt x="794893" y="287426"/>
                </a:lnTo>
                <a:lnTo>
                  <a:pt x="788619" y="293395"/>
                </a:lnTo>
                <a:lnTo>
                  <a:pt x="781088" y="297014"/>
                </a:lnTo>
                <a:lnTo>
                  <a:pt x="772515" y="298221"/>
                </a:lnTo>
                <a:lnTo>
                  <a:pt x="761276" y="295376"/>
                </a:lnTo>
                <a:lnTo>
                  <a:pt x="754913" y="287769"/>
                </a:lnTo>
                <a:lnTo>
                  <a:pt x="752716" y="276745"/>
                </a:lnTo>
                <a:lnTo>
                  <a:pt x="753986" y="263677"/>
                </a:lnTo>
                <a:lnTo>
                  <a:pt x="760488" y="246037"/>
                </a:lnTo>
                <a:lnTo>
                  <a:pt x="769289" y="235191"/>
                </a:lnTo>
                <a:lnTo>
                  <a:pt x="778840" y="229717"/>
                </a:lnTo>
                <a:lnTo>
                  <a:pt x="787615" y="228206"/>
                </a:lnTo>
                <a:lnTo>
                  <a:pt x="798144" y="230085"/>
                </a:lnTo>
                <a:lnTo>
                  <a:pt x="803846" y="234683"/>
                </a:lnTo>
                <a:lnTo>
                  <a:pt x="806310" y="240436"/>
                </a:lnTo>
                <a:lnTo>
                  <a:pt x="807085" y="245795"/>
                </a:lnTo>
                <a:lnTo>
                  <a:pt x="828700" y="245795"/>
                </a:lnTo>
                <a:close/>
              </a:path>
              <a:path w="1318260" h="316865">
                <a:moveTo>
                  <a:pt x="885494" y="45339"/>
                </a:moveTo>
                <a:lnTo>
                  <a:pt x="885266" y="42545"/>
                </a:lnTo>
                <a:lnTo>
                  <a:pt x="883869" y="25273"/>
                </a:lnTo>
                <a:lnTo>
                  <a:pt x="871702" y="12687"/>
                </a:lnTo>
                <a:lnTo>
                  <a:pt x="851293" y="6172"/>
                </a:lnTo>
                <a:lnTo>
                  <a:pt x="832396" y="4851"/>
                </a:lnTo>
                <a:lnTo>
                  <a:pt x="832396" y="55499"/>
                </a:lnTo>
                <a:lnTo>
                  <a:pt x="829805" y="61747"/>
                </a:lnTo>
                <a:lnTo>
                  <a:pt x="827786" y="63639"/>
                </a:lnTo>
                <a:lnTo>
                  <a:pt x="827786" y="114719"/>
                </a:lnTo>
                <a:lnTo>
                  <a:pt x="824509" y="122237"/>
                </a:lnTo>
                <a:lnTo>
                  <a:pt x="818680" y="126746"/>
                </a:lnTo>
                <a:lnTo>
                  <a:pt x="810768" y="128943"/>
                </a:lnTo>
                <a:lnTo>
                  <a:pt x="801243" y="129527"/>
                </a:lnTo>
                <a:lnTo>
                  <a:pt x="777125" y="129527"/>
                </a:lnTo>
                <a:lnTo>
                  <a:pt x="782675" y="99301"/>
                </a:lnTo>
                <a:lnTo>
                  <a:pt x="800011" y="99301"/>
                </a:lnTo>
                <a:lnTo>
                  <a:pt x="812114" y="99669"/>
                </a:lnTo>
                <a:lnTo>
                  <a:pt x="821410" y="101574"/>
                </a:lnTo>
                <a:lnTo>
                  <a:pt x="826960" y="106197"/>
                </a:lnTo>
                <a:lnTo>
                  <a:pt x="827786" y="114719"/>
                </a:lnTo>
                <a:lnTo>
                  <a:pt x="827786" y="63639"/>
                </a:lnTo>
                <a:lnTo>
                  <a:pt x="825068" y="66179"/>
                </a:lnTo>
                <a:lnTo>
                  <a:pt x="818591" y="68808"/>
                </a:lnTo>
                <a:lnTo>
                  <a:pt x="810793" y="69672"/>
                </a:lnTo>
                <a:lnTo>
                  <a:pt x="787946" y="69672"/>
                </a:lnTo>
                <a:lnTo>
                  <a:pt x="792886" y="42545"/>
                </a:lnTo>
                <a:lnTo>
                  <a:pt x="812355" y="42545"/>
                </a:lnTo>
                <a:lnTo>
                  <a:pt x="820737" y="42799"/>
                </a:lnTo>
                <a:lnTo>
                  <a:pt x="827595" y="44284"/>
                </a:lnTo>
                <a:lnTo>
                  <a:pt x="831837" y="48145"/>
                </a:lnTo>
                <a:lnTo>
                  <a:pt x="832396" y="55499"/>
                </a:lnTo>
                <a:lnTo>
                  <a:pt x="832396" y="4851"/>
                </a:lnTo>
                <a:lnTo>
                  <a:pt x="824992" y="4318"/>
                </a:lnTo>
                <a:lnTo>
                  <a:pt x="744728" y="4318"/>
                </a:lnTo>
                <a:lnTo>
                  <a:pt x="715086" y="167767"/>
                </a:lnTo>
                <a:lnTo>
                  <a:pt x="796912" y="167767"/>
                </a:lnTo>
                <a:lnTo>
                  <a:pt x="827189" y="165214"/>
                </a:lnTo>
                <a:lnTo>
                  <a:pt x="851560" y="156857"/>
                </a:lnTo>
                <a:lnTo>
                  <a:pt x="868984" y="141617"/>
                </a:lnTo>
                <a:lnTo>
                  <a:pt x="873899" y="129527"/>
                </a:lnTo>
                <a:lnTo>
                  <a:pt x="878420" y="118427"/>
                </a:lnTo>
                <a:lnTo>
                  <a:pt x="878814" y="105829"/>
                </a:lnTo>
                <a:lnTo>
                  <a:pt x="876769" y="99301"/>
                </a:lnTo>
                <a:lnTo>
                  <a:pt x="875398" y="94907"/>
                </a:lnTo>
                <a:lnTo>
                  <a:pt x="868159" y="86423"/>
                </a:lnTo>
                <a:lnTo>
                  <a:pt x="857097" y="81102"/>
                </a:lnTo>
                <a:lnTo>
                  <a:pt x="866051" y="75031"/>
                </a:lnTo>
                <a:lnTo>
                  <a:pt x="871728" y="69672"/>
                </a:lnTo>
                <a:lnTo>
                  <a:pt x="874534" y="67030"/>
                </a:lnTo>
                <a:lnTo>
                  <a:pt x="881405" y="57124"/>
                </a:lnTo>
                <a:lnTo>
                  <a:pt x="885494" y="45339"/>
                </a:lnTo>
                <a:close/>
              </a:path>
              <a:path w="1318260" h="316865">
                <a:moveTo>
                  <a:pt x="929043" y="212483"/>
                </a:moveTo>
                <a:lnTo>
                  <a:pt x="852487" y="212483"/>
                </a:lnTo>
                <a:lnTo>
                  <a:pt x="830262" y="313956"/>
                </a:lnTo>
                <a:lnTo>
                  <a:pt x="909294" y="313956"/>
                </a:lnTo>
                <a:lnTo>
                  <a:pt x="913282" y="296062"/>
                </a:lnTo>
                <a:lnTo>
                  <a:pt x="855573" y="296062"/>
                </a:lnTo>
                <a:lnTo>
                  <a:pt x="861415" y="269849"/>
                </a:lnTo>
                <a:lnTo>
                  <a:pt x="912050" y="269849"/>
                </a:lnTo>
                <a:lnTo>
                  <a:pt x="916076" y="251955"/>
                </a:lnTo>
                <a:lnTo>
                  <a:pt x="865124" y="251955"/>
                </a:lnTo>
                <a:lnTo>
                  <a:pt x="869772" y="230378"/>
                </a:lnTo>
                <a:lnTo>
                  <a:pt x="925347" y="230378"/>
                </a:lnTo>
                <a:lnTo>
                  <a:pt x="929043" y="212483"/>
                </a:lnTo>
                <a:close/>
              </a:path>
              <a:path w="1318260" h="316865">
                <a:moveTo>
                  <a:pt x="1020064" y="232397"/>
                </a:moveTo>
                <a:lnTo>
                  <a:pt x="1015834" y="221729"/>
                </a:lnTo>
                <a:lnTo>
                  <a:pt x="1005179" y="213385"/>
                </a:lnTo>
                <a:lnTo>
                  <a:pt x="986180" y="210019"/>
                </a:lnTo>
                <a:lnTo>
                  <a:pt x="964857" y="213271"/>
                </a:lnTo>
                <a:lnTo>
                  <a:pt x="950887" y="221310"/>
                </a:lnTo>
                <a:lnTo>
                  <a:pt x="942822" y="231482"/>
                </a:lnTo>
                <a:lnTo>
                  <a:pt x="939215" y="241160"/>
                </a:lnTo>
                <a:lnTo>
                  <a:pt x="939165" y="254635"/>
                </a:lnTo>
                <a:lnTo>
                  <a:pt x="944753" y="262902"/>
                </a:lnTo>
                <a:lnTo>
                  <a:pt x="954227" y="267703"/>
                </a:lnTo>
                <a:lnTo>
                  <a:pt x="976591" y="273545"/>
                </a:lnTo>
                <a:lnTo>
                  <a:pt x="987082" y="276021"/>
                </a:lnTo>
                <a:lnTo>
                  <a:pt x="994206" y="278180"/>
                </a:lnTo>
                <a:lnTo>
                  <a:pt x="967943" y="299148"/>
                </a:lnTo>
                <a:lnTo>
                  <a:pt x="956983" y="297370"/>
                </a:lnTo>
                <a:lnTo>
                  <a:pt x="951293" y="293052"/>
                </a:lnTo>
                <a:lnTo>
                  <a:pt x="949286" y="287693"/>
                </a:lnTo>
                <a:lnTo>
                  <a:pt x="949426" y="282803"/>
                </a:lnTo>
                <a:lnTo>
                  <a:pt x="928712" y="282803"/>
                </a:lnTo>
                <a:lnTo>
                  <a:pt x="928001" y="293433"/>
                </a:lnTo>
                <a:lnTo>
                  <a:pt x="931976" y="304507"/>
                </a:lnTo>
                <a:lnTo>
                  <a:pt x="943597" y="313207"/>
                </a:lnTo>
                <a:lnTo>
                  <a:pt x="965796" y="316725"/>
                </a:lnTo>
                <a:lnTo>
                  <a:pt x="976185" y="315810"/>
                </a:lnTo>
                <a:lnTo>
                  <a:pt x="990828" y="311518"/>
                </a:lnTo>
                <a:lnTo>
                  <a:pt x="1005065" y="301498"/>
                </a:lnTo>
                <a:lnTo>
                  <a:pt x="1014247" y="283413"/>
                </a:lnTo>
                <a:lnTo>
                  <a:pt x="1014349" y="271970"/>
                </a:lnTo>
                <a:lnTo>
                  <a:pt x="1009929" y="264299"/>
                </a:lnTo>
                <a:lnTo>
                  <a:pt x="1002271" y="259384"/>
                </a:lnTo>
                <a:lnTo>
                  <a:pt x="992644" y="256273"/>
                </a:lnTo>
                <a:lnTo>
                  <a:pt x="968565" y="250113"/>
                </a:lnTo>
                <a:lnTo>
                  <a:pt x="964565" y="249186"/>
                </a:lnTo>
                <a:lnTo>
                  <a:pt x="958392" y="247637"/>
                </a:lnTo>
                <a:lnTo>
                  <a:pt x="959916" y="239623"/>
                </a:lnTo>
                <a:lnTo>
                  <a:pt x="961771" y="230378"/>
                </a:lnTo>
                <a:lnTo>
                  <a:pt x="972591" y="227291"/>
                </a:lnTo>
                <a:lnTo>
                  <a:pt x="999756" y="227291"/>
                </a:lnTo>
                <a:lnTo>
                  <a:pt x="999147" y="238074"/>
                </a:lnTo>
                <a:lnTo>
                  <a:pt x="998816" y="242709"/>
                </a:lnTo>
                <a:lnTo>
                  <a:pt x="1019810" y="242709"/>
                </a:lnTo>
                <a:lnTo>
                  <a:pt x="1020064" y="232397"/>
                </a:lnTo>
                <a:close/>
              </a:path>
              <a:path w="1318260" h="316865">
                <a:moveTo>
                  <a:pt x="1034948" y="129527"/>
                </a:moveTo>
                <a:lnTo>
                  <a:pt x="959624" y="129527"/>
                </a:lnTo>
                <a:lnTo>
                  <a:pt x="982141" y="4318"/>
                </a:lnTo>
                <a:lnTo>
                  <a:pt x="927188" y="4318"/>
                </a:lnTo>
                <a:lnTo>
                  <a:pt x="897559" y="167767"/>
                </a:lnTo>
                <a:lnTo>
                  <a:pt x="1028166" y="167767"/>
                </a:lnTo>
                <a:lnTo>
                  <a:pt x="1034948" y="129527"/>
                </a:lnTo>
                <a:close/>
              </a:path>
              <a:path w="1318260" h="316865">
                <a:moveTo>
                  <a:pt x="1137780" y="4318"/>
                </a:moveTo>
                <a:lnTo>
                  <a:pt x="1082789" y="4318"/>
                </a:lnTo>
                <a:lnTo>
                  <a:pt x="1053147" y="167767"/>
                </a:lnTo>
                <a:lnTo>
                  <a:pt x="1108138" y="167767"/>
                </a:lnTo>
                <a:lnTo>
                  <a:pt x="1137780" y="4318"/>
                </a:lnTo>
                <a:close/>
              </a:path>
              <a:path w="1318260" h="316865">
                <a:moveTo>
                  <a:pt x="1317777" y="66586"/>
                </a:moveTo>
                <a:lnTo>
                  <a:pt x="1314996" y="38493"/>
                </a:lnTo>
                <a:lnTo>
                  <a:pt x="1302029" y="17576"/>
                </a:lnTo>
                <a:lnTo>
                  <a:pt x="1278877" y="4508"/>
                </a:lnTo>
                <a:lnTo>
                  <a:pt x="1245539" y="0"/>
                </a:lnTo>
                <a:lnTo>
                  <a:pt x="1211529" y="5981"/>
                </a:lnTo>
                <a:lnTo>
                  <a:pt x="1181798" y="23101"/>
                </a:lnTo>
                <a:lnTo>
                  <a:pt x="1159065" y="50101"/>
                </a:lnTo>
                <a:lnTo>
                  <a:pt x="1146086" y="85750"/>
                </a:lnTo>
                <a:lnTo>
                  <a:pt x="1145730" y="121602"/>
                </a:lnTo>
                <a:lnTo>
                  <a:pt x="1158405" y="148793"/>
                </a:lnTo>
                <a:lnTo>
                  <a:pt x="1183297" y="166052"/>
                </a:lnTo>
                <a:lnTo>
                  <a:pt x="1219555" y="172085"/>
                </a:lnTo>
                <a:lnTo>
                  <a:pt x="1251026" y="167424"/>
                </a:lnTo>
                <a:lnTo>
                  <a:pt x="1298651" y="132791"/>
                </a:lnTo>
                <a:lnTo>
                  <a:pt x="1259116" y="104546"/>
                </a:lnTo>
                <a:lnTo>
                  <a:pt x="1254340" y="115341"/>
                </a:lnTo>
                <a:lnTo>
                  <a:pt x="1247343" y="124053"/>
                </a:lnTo>
                <a:lnTo>
                  <a:pt x="1237970" y="129870"/>
                </a:lnTo>
                <a:lnTo>
                  <a:pt x="1226070" y="131991"/>
                </a:lnTo>
                <a:lnTo>
                  <a:pt x="1209687" y="128257"/>
                </a:lnTo>
                <a:lnTo>
                  <a:pt x="1201356" y="118338"/>
                </a:lnTo>
                <a:lnTo>
                  <a:pt x="1199045" y="104152"/>
                </a:lnTo>
                <a:lnTo>
                  <a:pt x="1200746" y="87591"/>
                </a:lnTo>
                <a:lnTo>
                  <a:pt x="1206703" y="66840"/>
                </a:lnTo>
                <a:lnTo>
                  <a:pt x="1215567" y="51892"/>
                </a:lnTo>
                <a:lnTo>
                  <a:pt x="1226972" y="42837"/>
                </a:lnTo>
                <a:lnTo>
                  <a:pt x="1240599" y="39789"/>
                </a:lnTo>
                <a:lnTo>
                  <a:pt x="1252016" y="41592"/>
                </a:lnTo>
                <a:lnTo>
                  <a:pt x="1260157" y="46837"/>
                </a:lnTo>
                <a:lnTo>
                  <a:pt x="1264767" y="55257"/>
                </a:lnTo>
                <a:lnTo>
                  <a:pt x="1265580" y="66586"/>
                </a:lnTo>
                <a:lnTo>
                  <a:pt x="1317777" y="665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1214437" y="5329301"/>
            <a:ext cx="1078865" cy="0"/>
          </a:xfrm>
          <a:custGeom>
            <a:avLst/>
            <a:gdLst/>
            <a:ahLst/>
            <a:cxnLst/>
            <a:rect l="l" t="t" r="r" b="b"/>
            <a:pathLst>
              <a:path w="1078864">
                <a:moveTo>
                  <a:pt x="107867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C60F2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CE5067-7D5A-184B-9A0F-755437E65F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7504" y="2309751"/>
            <a:ext cx="3354040" cy="3821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EEF8F4A-1C63-184D-9088-8F3CD531C7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18980" y="2309751"/>
            <a:ext cx="3354040" cy="3821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E4E25BA5-3ADA-4F42-8AC9-359148874C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09837" y="892887"/>
            <a:ext cx="3354040" cy="5238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FA651A-0ED0-484C-B9E9-5C2706A90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23" y="892886"/>
            <a:ext cx="6844897" cy="123279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4FB816E-9FF1-40B3-AA30-6583A29B81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56EFFF1D-3AB7-4084-8EC5-DFFE0BE2B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1742E869-3D2A-4FA5-805B-09DD49CD4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9A7239-4442-4C55-88DD-575AEBFABDBA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25698F4-7533-4C08-95E2-3462CF4AE453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E2F553D3-AC30-4964-A6A8-C953876F3D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40609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EEF8F4A-1C63-184D-9088-8F3CD531C7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28123" y="2309751"/>
            <a:ext cx="6844897" cy="382141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E4E25BA5-3ADA-4F42-8AC9-359148874C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09837" y="2309751"/>
            <a:ext cx="3354040" cy="382141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FA651A-0ED0-484C-B9E9-5C2706A90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23" y="892886"/>
            <a:ext cx="10335754" cy="123279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4FB816E-9FF1-40B3-AA30-6583A29B81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C136CD7D-AFCB-43EE-BA03-8E9143C3C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FF887EB6-6D49-4A61-B50C-3C8545B10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1E69B1-4BB2-4AB8-847F-72E10ED7AFA7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DF6B935-FD39-43BF-8B0F-CB8E5CD2B09A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4C6BDD89-72E3-484B-97AE-4FBE609D22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3061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EEF8F4A-1C63-184D-9088-8F3CD531C70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28123" y="2309751"/>
            <a:ext cx="6844897" cy="382141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E4E25BA5-3ADA-4F42-8AC9-359148874C0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09837" y="892887"/>
            <a:ext cx="3354040" cy="523828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FFA651A-0ED0-484C-B9E9-5C2706A90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23" y="892886"/>
            <a:ext cx="6844897" cy="123279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4FB816E-9FF1-40B3-AA30-6583A29B81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249212C8-29E8-4314-8EBB-3E8E0F3BC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089223C3-0269-4586-81E2-5D7A35C61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F840AD-DB43-408B-B009-FBC35658E0F5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18C5A6-DE04-47DE-A298-41D3EB7E6870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ED320DBB-D8D6-496E-9FC4-BB2BD61869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6610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CE5067-7D5A-184B-9A0F-755437E65F2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27504" y="2286001"/>
            <a:ext cx="2461155" cy="384516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3BC3B25-A514-6841-84B8-81FB7D4ABB0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552577" y="2286001"/>
            <a:ext cx="2461155" cy="384516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54800005-946F-C244-900B-A8E987B6D5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77650" y="2286001"/>
            <a:ext cx="2461155" cy="384516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C613E24F-B603-AE4B-82CD-D5AA0DFE026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802722" y="2286001"/>
            <a:ext cx="2461155" cy="384516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0C6561-39A0-4776-97AB-FDA2E7B1F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23" y="892886"/>
            <a:ext cx="10335754" cy="1232797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220B595-ECFD-4AB8-BB25-EE28F90E95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33D4B854-66F5-455A-B47A-E07CE20AE4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CFEC131B-97E0-4D2D-B0C2-9CA782631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C7AFB7-1932-4E71-99D0-4BAD88A9E4F6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30C21AC-6DB1-4DF1-B7DB-1CF5A6DE41A4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5E9C1943-FBC0-429E-8FAD-4A96AC23D8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32029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209C-7263-0146-A093-D4E58C0A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24" y="892886"/>
            <a:ext cx="4838858" cy="523828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C613E24F-B603-AE4B-82CD-D5AA0DFE026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675912" y="3593055"/>
            <a:ext cx="2587966" cy="2538114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84B8E650-5A35-3844-BBDA-0AB1B87A119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927464" y="3593055"/>
            <a:ext cx="2587966" cy="2538114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2DB5C11D-D35E-C241-97F1-73BEF299A8C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675912" y="900938"/>
            <a:ext cx="2587966" cy="2538114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0C4FBC3E-98A1-1345-A0BC-0F4271A15FE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927464" y="900938"/>
            <a:ext cx="2587966" cy="2538114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7E64C9-75E2-4734-ABDB-34582431DC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50F73090-15D4-41B3-AF38-BCB60F727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92FDA6C4-ECB6-4E1C-A606-C0E1DCEA7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BCE96E-07C5-417A-987A-06B5E6058E71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7449D8-63E2-406F-BEB1-D237F0AF9170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C527CE05-7FB8-4559-91DF-6356E8BACC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2909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209C-7263-0146-A093-D4E58C0A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24" y="892886"/>
            <a:ext cx="3330722" cy="523828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0C4FBC3E-98A1-1345-A0BC-0F4271A15FE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872628" y="900937"/>
            <a:ext cx="6391248" cy="5238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B4DBF8E-F339-48B9-A765-24E77F0E6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F6D45D39-CFF8-4C61-A58A-A9F1F018A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AF6224BC-5BEC-47F6-ABFE-92DBD2F03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E76732-9C3F-4201-8D10-0536565F7070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5B18F6B-BA7A-4C9A-9CAD-D33E399213BB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26A7E50B-B66E-408E-B216-0D745A6611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808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209C-7263-0146-A093-D4E58C0A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23" y="892886"/>
            <a:ext cx="4883945" cy="523828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0C4FBC3E-98A1-1345-A0BC-0F4271A15FE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75334" y="900937"/>
            <a:ext cx="5088542" cy="159174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B4DBF8E-F339-48B9-A765-24E77F0E6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F2153D-AF55-47CD-919F-5524F6E575C7}"/>
              </a:ext>
            </a:extLst>
          </p:cNvPr>
          <p:cNvCxnSpPr>
            <a:cxnSpLocks/>
          </p:cNvCxnSpPr>
          <p:nvPr userDrawn="1"/>
        </p:nvCxnSpPr>
        <p:spPr>
          <a:xfrm>
            <a:off x="5993704" y="892886"/>
            <a:ext cx="0" cy="49622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06168ED6-B51F-4CE4-89E2-4FA673F40BA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175334" y="2716156"/>
            <a:ext cx="5088542" cy="159174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5ABFBBB2-E3EC-4482-A45A-E076AC46737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75334" y="4539427"/>
            <a:ext cx="5088542" cy="159174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59048CCE-B1AF-4DE0-AAAB-112316A87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FC08AF5F-B674-44E8-BA8B-1705ABD45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F49033-B719-4094-98AC-6C6021CAD740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97A4745-F94C-42C3-B9E8-4424B7A50586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8151187-A53F-425B-A24D-34A16D1343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8025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209C-7263-0146-A093-D4E58C0A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23" y="892886"/>
            <a:ext cx="4883945" cy="523828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0C4FBC3E-98A1-1345-A0BC-0F4271A15FE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75334" y="900937"/>
            <a:ext cx="5088542" cy="159174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B4DBF8E-F339-48B9-A765-24E77F0E6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06168ED6-B51F-4CE4-89E2-4FA673F40BA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175334" y="2716156"/>
            <a:ext cx="5088542" cy="159174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5ABFBBB2-E3EC-4482-A45A-E076AC46737F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175334" y="4539427"/>
            <a:ext cx="5088542" cy="159174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0736082-158B-4258-8CBC-3DCF36745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3" name="Slide Number Placeholder 22">
            <a:extLst>
              <a:ext uri="{FF2B5EF4-FFF2-40B4-BE49-F238E27FC236}">
                <a16:creationId xmlns:a16="http://schemas.microsoft.com/office/drawing/2014/main" id="{512D3210-E892-409B-B958-AE477C33F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339E12-AA1C-42D6-9D09-EF6687B1567F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2773F81-C6B8-4203-A04A-871072B48418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DB2BA085-1207-41A9-8054-EA8173095C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842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209C-7263-0146-A093-D4E58C0A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24" y="892886"/>
            <a:ext cx="6418392" cy="5238282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0C4FBC3E-98A1-1345-A0BC-0F4271A15FE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66762" y="900937"/>
            <a:ext cx="3197113" cy="5238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B4DBF8E-F339-48B9-A765-24E77F0E6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A488B29-E352-49CB-BED2-A1100FC14131}"/>
              </a:ext>
            </a:extLst>
          </p:cNvPr>
          <p:cNvCxnSpPr>
            <a:cxnSpLocks/>
          </p:cNvCxnSpPr>
          <p:nvPr userDrawn="1"/>
        </p:nvCxnSpPr>
        <p:spPr>
          <a:xfrm>
            <a:off x="7728559" y="892886"/>
            <a:ext cx="0" cy="49622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FDC1450D-9C8C-414B-8446-843BDF3FF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A5C1B59D-502A-490E-818B-D38322D4E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E58DF8-E7B7-4961-BDE1-CCEDA812E62C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6D60D0-AC89-4BC2-A382-002CC76C5533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EF1A7DD-BCA0-4EF5-A1AD-19DEFB0686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8422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209C-7263-0146-A093-D4E58C0A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24" y="892886"/>
            <a:ext cx="6418392" cy="5238282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0C4FBC3E-98A1-1345-A0BC-0F4271A15FE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66762" y="900937"/>
            <a:ext cx="3197113" cy="5238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B4DBF8E-F339-48B9-A765-24E77F0E62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D05B939A-5D23-40E7-8C6B-05BA222E2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3" name="Slide Number Placeholder 22">
            <a:extLst>
              <a:ext uri="{FF2B5EF4-FFF2-40B4-BE49-F238E27FC236}">
                <a16:creationId xmlns:a16="http://schemas.microsoft.com/office/drawing/2014/main" id="{1ADC1FC9-EA3A-4F15-813D-99D506123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11F5E4-5650-4AD2-BD48-FD194ADB3705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DFD0E26-6128-409D-8649-F396983CCC1B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03064F46-C312-4088-8D5B-0CE4A8E7D5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999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724400" y="-38100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487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076614" y="903346"/>
            <a:ext cx="723265" cy="697230"/>
          </a:xfrm>
          <a:custGeom>
            <a:avLst/>
            <a:gdLst/>
            <a:ahLst/>
            <a:cxnLst/>
            <a:rect l="l" t="t" r="r" b="b"/>
            <a:pathLst>
              <a:path w="723264" h="697230">
                <a:moveTo>
                  <a:pt x="341192" y="0"/>
                </a:moveTo>
                <a:lnTo>
                  <a:pt x="286310" y="11858"/>
                </a:lnTo>
                <a:lnTo>
                  <a:pt x="251258" y="43272"/>
                </a:lnTo>
                <a:lnTo>
                  <a:pt x="236214" y="83561"/>
                </a:lnTo>
                <a:lnTo>
                  <a:pt x="235597" y="85123"/>
                </a:lnTo>
                <a:lnTo>
                  <a:pt x="194843" y="206622"/>
                </a:lnTo>
                <a:lnTo>
                  <a:pt x="193300" y="201690"/>
                </a:lnTo>
                <a:lnTo>
                  <a:pt x="191139" y="197374"/>
                </a:lnTo>
                <a:lnTo>
                  <a:pt x="148582" y="176231"/>
                </a:lnTo>
                <a:lnTo>
                  <a:pt x="134328" y="175466"/>
                </a:lnTo>
                <a:lnTo>
                  <a:pt x="131241" y="175466"/>
                </a:lnTo>
                <a:lnTo>
                  <a:pt x="77183" y="180287"/>
                </a:lnTo>
                <a:lnTo>
                  <a:pt x="42405" y="199743"/>
                </a:lnTo>
                <a:lnTo>
                  <a:pt x="16566" y="244339"/>
                </a:lnTo>
                <a:lnTo>
                  <a:pt x="0" y="304245"/>
                </a:lnTo>
                <a:lnTo>
                  <a:pt x="868" y="329134"/>
                </a:lnTo>
                <a:lnTo>
                  <a:pt x="20430" y="371902"/>
                </a:lnTo>
                <a:lnTo>
                  <a:pt x="50347" y="395669"/>
                </a:lnTo>
                <a:lnTo>
                  <a:pt x="52199" y="397211"/>
                </a:lnTo>
                <a:lnTo>
                  <a:pt x="54051" y="398444"/>
                </a:lnTo>
                <a:lnTo>
                  <a:pt x="56212" y="399677"/>
                </a:lnTo>
                <a:lnTo>
                  <a:pt x="159955" y="475548"/>
                </a:lnTo>
                <a:lnTo>
                  <a:pt x="159333" y="475548"/>
                </a:lnTo>
                <a:lnTo>
                  <a:pt x="158407" y="475240"/>
                </a:lnTo>
                <a:lnTo>
                  <a:pt x="157790" y="475240"/>
                </a:lnTo>
                <a:lnTo>
                  <a:pt x="124677" y="494591"/>
                </a:lnTo>
                <a:lnTo>
                  <a:pt x="106940" y="537078"/>
                </a:lnTo>
                <a:lnTo>
                  <a:pt x="98669" y="576293"/>
                </a:lnTo>
                <a:lnTo>
                  <a:pt x="98818" y="594281"/>
                </a:lnTo>
                <a:lnTo>
                  <a:pt x="120818" y="636110"/>
                </a:lnTo>
                <a:lnTo>
                  <a:pt x="166438" y="673543"/>
                </a:lnTo>
                <a:lnTo>
                  <a:pt x="216324" y="695445"/>
                </a:lnTo>
                <a:lnTo>
                  <a:pt x="233127" y="696982"/>
                </a:lnTo>
                <a:lnTo>
                  <a:pt x="239919" y="696982"/>
                </a:lnTo>
                <a:lnTo>
                  <a:pt x="276469" y="684376"/>
                </a:lnTo>
                <a:lnTo>
                  <a:pt x="297038" y="669843"/>
                </a:lnTo>
                <a:lnTo>
                  <a:pt x="299199" y="668300"/>
                </a:lnTo>
                <a:lnTo>
                  <a:pt x="302595" y="665525"/>
                </a:lnTo>
                <a:lnTo>
                  <a:pt x="407882" y="591198"/>
                </a:lnTo>
                <a:lnTo>
                  <a:pt x="406029" y="595827"/>
                </a:lnTo>
                <a:lnTo>
                  <a:pt x="405103" y="600759"/>
                </a:lnTo>
                <a:lnTo>
                  <a:pt x="427087" y="642476"/>
                </a:lnTo>
                <a:lnTo>
                  <a:pt x="467441" y="670652"/>
                </a:lnTo>
                <a:lnTo>
                  <a:pt x="502989" y="685571"/>
                </a:lnTo>
                <a:lnTo>
                  <a:pt x="510398" y="686496"/>
                </a:lnTo>
                <a:lnTo>
                  <a:pt x="514102" y="686496"/>
                </a:lnTo>
                <a:lnTo>
                  <a:pt x="556004" y="674893"/>
                </a:lnTo>
                <a:lnTo>
                  <a:pt x="600253" y="646403"/>
                </a:lnTo>
                <a:lnTo>
                  <a:pt x="637519" y="604923"/>
                </a:lnTo>
                <a:lnTo>
                  <a:pt x="647465" y="571769"/>
                </a:lnTo>
                <a:lnTo>
                  <a:pt x="647132" y="558898"/>
                </a:lnTo>
                <a:lnTo>
                  <a:pt x="644805" y="546287"/>
                </a:lnTo>
                <a:lnTo>
                  <a:pt x="641265" y="534081"/>
                </a:lnTo>
                <a:lnTo>
                  <a:pt x="637298" y="522426"/>
                </a:lnTo>
                <a:lnTo>
                  <a:pt x="634828" y="515948"/>
                </a:lnTo>
                <a:lnTo>
                  <a:pt x="595931" y="393820"/>
                </a:lnTo>
                <a:lnTo>
                  <a:pt x="602105" y="399060"/>
                </a:lnTo>
                <a:lnTo>
                  <a:pt x="610131" y="401839"/>
                </a:lnTo>
                <a:lnTo>
                  <a:pt x="619063" y="401839"/>
                </a:lnTo>
                <a:lnTo>
                  <a:pt x="663229" y="383951"/>
                </a:lnTo>
                <a:lnTo>
                  <a:pt x="705362" y="347952"/>
                </a:lnTo>
                <a:lnTo>
                  <a:pt x="723015" y="310934"/>
                </a:lnTo>
                <a:lnTo>
                  <a:pt x="722924" y="286648"/>
                </a:lnTo>
                <a:lnTo>
                  <a:pt x="708301" y="229763"/>
                </a:lnTo>
                <a:lnTo>
                  <a:pt x="679807" y="182130"/>
                </a:lnTo>
                <a:lnTo>
                  <a:pt x="641159" y="159381"/>
                </a:lnTo>
                <a:lnTo>
                  <a:pt x="612889" y="156641"/>
                </a:lnTo>
                <a:lnTo>
                  <a:pt x="608567" y="156641"/>
                </a:lnTo>
                <a:lnTo>
                  <a:pt x="604575" y="156970"/>
                </a:lnTo>
                <a:lnTo>
                  <a:pt x="595313" y="156970"/>
                </a:lnTo>
                <a:lnTo>
                  <a:pt x="593461" y="157258"/>
                </a:lnTo>
                <a:lnTo>
                  <a:pt x="464091" y="156025"/>
                </a:lnTo>
                <a:lnTo>
                  <a:pt x="468413" y="153559"/>
                </a:lnTo>
                <a:lnTo>
                  <a:pt x="472118" y="149860"/>
                </a:lnTo>
                <a:lnTo>
                  <a:pt x="474876" y="145544"/>
                </a:lnTo>
                <a:lnTo>
                  <a:pt x="480275" y="132227"/>
                </a:lnTo>
                <a:lnTo>
                  <a:pt x="481184" y="117866"/>
                </a:lnTo>
                <a:lnTo>
                  <a:pt x="479020" y="103390"/>
                </a:lnTo>
                <a:lnTo>
                  <a:pt x="463073" y="57302"/>
                </a:lnTo>
                <a:lnTo>
                  <a:pt x="443099" y="24661"/>
                </a:lnTo>
                <a:lnTo>
                  <a:pt x="400359" y="3652"/>
                </a:lnTo>
                <a:lnTo>
                  <a:pt x="372873" y="599"/>
                </a:lnTo>
                <a:lnTo>
                  <a:pt x="3411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1954" y="926775"/>
            <a:ext cx="251623" cy="22758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00480" y="1082852"/>
            <a:ext cx="675640" cy="494030"/>
          </a:xfrm>
          <a:custGeom>
            <a:avLst/>
            <a:gdLst/>
            <a:ahLst/>
            <a:cxnLst/>
            <a:rect l="l" t="t" r="r" b="b"/>
            <a:pathLst>
              <a:path w="675639" h="494030">
                <a:moveTo>
                  <a:pt x="250621" y="91287"/>
                </a:moveTo>
                <a:lnTo>
                  <a:pt x="162636" y="91567"/>
                </a:lnTo>
                <a:lnTo>
                  <a:pt x="146583" y="91567"/>
                </a:lnTo>
                <a:lnTo>
                  <a:pt x="131762" y="94653"/>
                </a:lnTo>
                <a:lnTo>
                  <a:pt x="128981" y="99301"/>
                </a:lnTo>
                <a:lnTo>
                  <a:pt x="127749" y="100825"/>
                </a:lnTo>
                <a:lnTo>
                  <a:pt x="128333" y="98577"/>
                </a:lnTo>
                <a:lnTo>
                  <a:pt x="130454" y="92189"/>
                </a:lnTo>
                <a:lnTo>
                  <a:pt x="134035" y="81699"/>
                </a:lnTo>
                <a:lnTo>
                  <a:pt x="137934" y="70612"/>
                </a:lnTo>
                <a:lnTo>
                  <a:pt x="141173" y="60375"/>
                </a:lnTo>
                <a:lnTo>
                  <a:pt x="144106" y="51181"/>
                </a:lnTo>
                <a:lnTo>
                  <a:pt x="146354" y="44069"/>
                </a:lnTo>
                <a:lnTo>
                  <a:pt x="147510" y="40068"/>
                </a:lnTo>
                <a:lnTo>
                  <a:pt x="147307" y="32372"/>
                </a:lnTo>
                <a:lnTo>
                  <a:pt x="142252" y="25946"/>
                </a:lnTo>
                <a:lnTo>
                  <a:pt x="130479" y="21501"/>
                </a:lnTo>
                <a:lnTo>
                  <a:pt x="120980" y="20675"/>
                </a:lnTo>
                <a:lnTo>
                  <a:pt x="120980" y="103339"/>
                </a:lnTo>
                <a:lnTo>
                  <a:pt x="120027" y="112547"/>
                </a:lnTo>
                <a:lnTo>
                  <a:pt x="115595" y="126238"/>
                </a:lnTo>
                <a:lnTo>
                  <a:pt x="105816" y="156032"/>
                </a:lnTo>
                <a:lnTo>
                  <a:pt x="19685" y="93129"/>
                </a:lnTo>
                <a:lnTo>
                  <a:pt x="100876" y="92189"/>
                </a:lnTo>
                <a:lnTo>
                  <a:pt x="110515" y="93256"/>
                </a:lnTo>
                <a:lnTo>
                  <a:pt x="117513" y="96939"/>
                </a:lnTo>
                <a:lnTo>
                  <a:pt x="120980" y="103339"/>
                </a:lnTo>
                <a:lnTo>
                  <a:pt x="120980" y="20675"/>
                </a:lnTo>
                <a:lnTo>
                  <a:pt x="110147" y="19723"/>
                </a:lnTo>
                <a:lnTo>
                  <a:pt x="96113" y="19977"/>
                </a:lnTo>
                <a:lnTo>
                  <a:pt x="78727" y="21018"/>
                </a:lnTo>
                <a:lnTo>
                  <a:pt x="35521" y="37249"/>
                </a:lnTo>
                <a:lnTo>
                  <a:pt x="15049" y="73710"/>
                </a:lnTo>
                <a:lnTo>
                  <a:pt x="330" y="122897"/>
                </a:lnTo>
                <a:lnTo>
                  <a:pt x="0" y="141389"/>
                </a:lnTo>
                <a:lnTo>
                  <a:pt x="3263" y="157086"/>
                </a:lnTo>
                <a:lnTo>
                  <a:pt x="35750" y="193852"/>
                </a:lnTo>
                <a:lnTo>
                  <a:pt x="46228" y="201053"/>
                </a:lnTo>
                <a:lnTo>
                  <a:pt x="181470" y="299440"/>
                </a:lnTo>
                <a:lnTo>
                  <a:pt x="204927" y="228193"/>
                </a:lnTo>
                <a:lnTo>
                  <a:pt x="115709" y="163118"/>
                </a:lnTo>
                <a:lnTo>
                  <a:pt x="227164" y="162509"/>
                </a:lnTo>
                <a:lnTo>
                  <a:pt x="229298" y="156032"/>
                </a:lnTo>
                <a:lnTo>
                  <a:pt x="247484" y="100825"/>
                </a:lnTo>
                <a:lnTo>
                  <a:pt x="250621" y="91287"/>
                </a:lnTo>
                <a:close/>
              </a:path>
              <a:path w="675639" h="494030">
                <a:moveTo>
                  <a:pt x="401612" y="370065"/>
                </a:moveTo>
                <a:lnTo>
                  <a:pt x="340169" y="325958"/>
                </a:lnTo>
                <a:lnTo>
                  <a:pt x="250012" y="389801"/>
                </a:lnTo>
                <a:lnTo>
                  <a:pt x="257632" y="366255"/>
                </a:lnTo>
                <a:lnTo>
                  <a:pt x="259905" y="359270"/>
                </a:lnTo>
                <a:lnTo>
                  <a:pt x="283972" y="284937"/>
                </a:lnTo>
                <a:lnTo>
                  <a:pt x="240131" y="253479"/>
                </a:lnTo>
                <a:lnTo>
                  <a:pt x="240131" y="396900"/>
                </a:lnTo>
                <a:lnTo>
                  <a:pt x="152755" y="458571"/>
                </a:lnTo>
                <a:lnTo>
                  <a:pt x="176834" y="381787"/>
                </a:lnTo>
                <a:lnTo>
                  <a:pt x="180975" y="373100"/>
                </a:lnTo>
                <a:lnTo>
                  <a:pt x="186791" y="367601"/>
                </a:lnTo>
                <a:lnTo>
                  <a:pt x="194119" y="366255"/>
                </a:lnTo>
                <a:lnTo>
                  <a:pt x="202768" y="370065"/>
                </a:lnTo>
                <a:lnTo>
                  <a:pt x="240131" y="396900"/>
                </a:lnTo>
                <a:lnTo>
                  <a:pt x="240131" y="253479"/>
                </a:lnTo>
                <a:lnTo>
                  <a:pt x="222529" y="240842"/>
                </a:lnTo>
                <a:lnTo>
                  <a:pt x="195668" y="323494"/>
                </a:lnTo>
                <a:lnTo>
                  <a:pt x="194132" y="327507"/>
                </a:lnTo>
                <a:lnTo>
                  <a:pt x="190728" y="338607"/>
                </a:lnTo>
                <a:lnTo>
                  <a:pt x="189801" y="346316"/>
                </a:lnTo>
                <a:lnTo>
                  <a:pt x="188874" y="353720"/>
                </a:lnTo>
                <a:lnTo>
                  <a:pt x="192582" y="357733"/>
                </a:lnTo>
                <a:lnTo>
                  <a:pt x="193814" y="359270"/>
                </a:lnTo>
                <a:lnTo>
                  <a:pt x="191795" y="357898"/>
                </a:lnTo>
                <a:lnTo>
                  <a:pt x="167576" y="340461"/>
                </a:lnTo>
                <a:lnTo>
                  <a:pt x="151091" y="328396"/>
                </a:lnTo>
                <a:lnTo>
                  <a:pt x="144957" y="324015"/>
                </a:lnTo>
                <a:lnTo>
                  <a:pt x="141325" y="321640"/>
                </a:lnTo>
                <a:lnTo>
                  <a:pt x="133946" y="319544"/>
                </a:lnTo>
                <a:lnTo>
                  <a:pt x="126238" y="322376"/>
                </a:lnTo>
                <a:lnTo>
                  <a:pt x="106184" y="364032"/>
                </a:lnTo>
                <a:lnTo>
                  <a:pt x="98412" y="411086"/>
                </a:lnTo>
                <a:lnTo>
                  <a:pt x="103974" y="426351"/>
                </a:lnTo>
                <a:lnTo>
                  <a:pt x="132803" y="456882"/>
                </a:lnTo>
                <a:lnTo>
                  <a:pt x="175615" y="485940"/>
                </a:lnTo>
                <a:lnTo>
                  <a:pt x="209473" y="493534"/>
                </a:lnTo>
                <a:lnTo>
                  <a:pt x="223456" y="491883"/>
                </a:lnTo>
                <a:lnTo>
                  <a:pt x="233921" y="488073"/>
                </a:lnTo>
                <a:lnTo>
                  <a:pt x="244373" y="481939"/>
                </a:lnTo>
                <a:lnTo>
                  <a:pt x="254723" y="474535"/>
                </a:lnTo>
                <a:lnTo>
                  <a:pt x="264833" y="466902"/>
                </a:lnTo>
                <a:lnTo>
                  <a:pt x="276593" y="458571"/>
                </a:lnTo>
                <a:lnTo>
                  <a:pt x="373735" y="389801"/>
                </a:lnTo>
                <a:lnTo>
                  <a:pt x="401612" y="370065"/>
                </a:lnTo>
                <a:close/>
              </a:path>
              <a:path w="675639" h="494030">
                <a:moveTo>
                  <a:pt x="599516" y="390118"/>
                </a:moveTo>
                <a:lnTo>
                  <a:pt x="588657" y="345084"/>
                </a:lnTo>
                <a:lnTo>
                  <a:pt x="588111" y="343547"/>
                </a:lnTo>
                <a:lnTo>
                  <a:pt x="584962" y="333679"/>
                </a:lnTo>
                <a:lnTo>
                  <a:pt x="545465" y="210134"/>
                </a:lnTo>
                <a:lnTo>
                  <a:pt x="545465" y="446239"/>
                </a:lnTo>
                <a:lnTo>
                  <a:pt x="479120" y="399669"/>
                </a:lnTo>
                <a:lnTo>
                  <a:pt x="472071" y="393204"/>
                </a:lnTo>
                <a:lnTo>
                  <a:pt x="468604" y="386143"/>
                </a:lnTo>
                <a:lnTo>
                  <a:pt x="469557" y="378904"/>
                </a:lnTo>
                <a:lnTo>
                  <a:pt x="471360" y="376847"/>
                </a:lnTo>
                <a:lnTo>
                  <a:pt x="475703" y="371919"/>
                </a:lnTo>
                <a:lnTo>
                  <a:pt x="513080" y="345084"/>
                </a:lnTo>
                <a:lnTo>
                  <a:pt x="545465" y="446239"/>
                </a:lnTo>
                <a:lnTo>
                  <a:pt x="545465" y="210134"/>
                </a:lnTo>
                <a:lnTo>
                  <a:pt x="537438" y="185026"/>
                </a:lnTo>
                <a:lnTo>
                  <a:pt x="476034" y="229120"/>
                </a:lnTo>
                <a:lnTo>
                  <a:pt x="509371" y="333679"/>
                </a:lnTo>
                <a:lnTo>
                  <a:pt x="418896" y="269214"/>
                </a:lnTo>
                <a:lnTo>
                  <a:pt x="357454" y="313626"/>
                </a:lnTo>
                <a:lnTo>
                  <a:pt x="428777" y="364210"/>
                </a:lnTo>
                <a:lnTo>
                  <a:pt x="432485" y="366674"/>
                </a:lnTo>
                <a:lnTo>
                  <a:pt x="442074" y="373456"/>
                </a:lnTo>
                <a:lnTo>
                  <a:pt x="448868" y="376847"/>
                </a:lnTo>
                <a:lnTo>
                  <a:pt x="455650" y="379933"/>
                </a:lnTo>
                <a:lnTo>
                  <a:pt x="460883" y="377774"/>
                </a:lnTo>
                <a:lnTo>
                  <a:pt x="462737" y="376847"/>
                </a:lnTo>
                <a:lnTo>
                  <a:pt x="460857" y="378396"/>
                </a:lnTo>
                <a:lnTo>
                  <a:pt x="454837" y="382790"/>
                </a:lnTo>
                <a:lnTo>
                  <a:pt x="446214" y="388899"/>
                </a:lnTo>
                <a:lnTo>
                  <a:pt x="436511" y="395655"/>
                </a:lnTo>
                <a:lnTo>
                  <a:pt x="413753" y="412102"/>
                </a:lnTo>
                <a:lnTo>
                  <a:pt x="410248" y="414782"/>
                </a:lnTo>
                <a:lnTo>
                  <a:pt x="405942" y="421106"/>
                </a:lnTo>
                <a:lnTo>
                  <a:pt x="406323" y="429272"/>
                </a:lnTo>
                <a:lnTo>
                  <a:pt x="440270" y="460946"/>
                </a:lnTo>
                <a:lnTo>
                  <a:pt x="483108" y="482638"/>
                </a:lnTo>
                <a:lnTo>
                  <a:pt x="499503" y="482257"/>
                </a:lnTo>
                <a:lnTo>
                  <a:pt x="517232" y="476161"/>
                </a:lnTo>
                <a:lnTo>
                  <a:pt x="537743" y="464502"/>
                </a:lnTo>
                <a:lnTo>
                  <a:pt x="562470" y="447471"/>
                </a:lnTo>
                <a:lnTo>
                  <a:pt x="563880" y="446239"/>
                </a:lnTo>
                <a:lnTo>
                  <a:pt x="578904" y="433133"/>
                </a:lnTo>
                <a:lnTo>
                  <a:pt x="590143" y="418325"/>
                </a:lnTo>
                <a:lnTo>
                  <a:pt x="596811" y="403758"/>
                </a:lnTo>
                <a:lnTo>
                  <a:pt x="599516" y="390118"/>
                </a:lnTo>
                <a:close/>
              </a:path>
              <a:path w="675639" h="494030">
                <a:moveTo>
                  <a:pt x="675513" y="127482"/>
                </a:moveTo>
                <a:lnTo>
                  <a:pt x="670267" y="86106"/>
                </a:lnTo>
                <a:lnTo>
                  <a:pt x="655078" y="42811"/>
                </a:lnTo>
                <a:lnTo>
                  <a:pt x="655078" y="73075"/>
                </a:lnTo>
                <a:lnTo>
                  <a:pt x="589965" y="121183"/>
                </a:lnTo>
                <a:lnTo>
                  <a:pt x="581444" y="125818"/>
                </a:lnTo>
                <a:lnTo>
                  <a:pt x="573506" y="126847"/>
                </a:lnTo>
                <a:lnTo>
                  <a:pt x="566851" y="123659"/>
                </a:lnTo>
                <a:lnTo>
                  <a:pt x="562178" y="115633"/>
                </a:lnTo>
                <a:lnTo>
                  <a:pt x="557593" y="102120"/>
                </a:lnTo>
                <a:lnTo>
                  <a:pt x="552958" y="88023"/>
                </a:lnTo>
                <a:lnTo>
                  <a:pt x="547941" y="72453"/>
                </a:lnTo>
                <a:lnTo>
                  <a:pt x="655078" y="73075"/>
                </a:lnTo>
                <a:lnTo>
                  <a:pt x="655078" y="42811"/>
                </a:lnTo>
                <a:lnTo>
                  <a:pt x="630097" y="11823"/>
                </a:lnTo>
                <a:lnTo>
                  <a:pt x="596353" y="1231"/>
                </a:lnTo>
                <a:lnTo>
                  <a:pt x="594893" y="1104"/>
                </a:lnTo>
                <a:lnTo>
                  <a:pt x="582041" y="1066"/>
                </a:lnTo>
                <a:lnTo>
                  <a:pt x="569264" y="1231"/>
                </a:lnTo>
                <a:lnTo>
                  <a:pt x="401281" y="0"/>
                </a:lnTo>
                <a:lnTo>
                  <a:pt x="424789" y="71513"/>
                </a:lnTo>
                <a:lnTo>
                  <a:pt x="535584" y="72136"/>
                </a:lnTo>
                <a:lnTo>
                  <a:pt x="445770" y="137528"/>
                </a:lnTo>
                <a:lnTo>
                  <a:pt x="469239" y="209080"/>
                </a:lnTo>
                <a:lnTo>
                  <a:pt x="543610" y="155105"/>
                </a:lnTo>
                <a:lnTo>
                  <a:pt x="553212" y="148018"/>
                </a:lnTo>
                <a:lnTo>
                  <a:pt x="558152" y="142455"/>
                </a:lnTo>
                <a:lnTo>
                  <a:pt x="563410" y="136906"/>
                </a:lnTo>
                <a:lnTo>
                  <a:pt x="563079" y="131673"/>
                </a:lnTo>
                <a:lnTo>
                  <a:pt x="562800" y="129819"/>
                </a:lnTo>
                <a:lnTo>
                  <a:pt x="563689" y="131940"/>
                </a:lnTo>
                <a:lnTo>
                  <a:pt x="566026" y="138912"/>
                </a:lnTo>
                <a:lnTo>
                  <a:pt x="569290" y="148894"/>
                </a:lnTo>
                <a:lnTo>
                  <a:pt x="572960" y="160045"/>
                </a:lnTo>
                <a:lnTo>
                  <a:pt x="587743" y="196596"/>
                </a:lnTo>
                <a:lnTo>
                  <a:pt x="595630" y="198780"/>
                </a:lnTo>
                <a:lnTo>
                  <a:pt x="607860" y="195478"/>
                </a:lnTo>
                <a:lnTo>
                  <a:pt x="650125" y="165671"/>
                </a:lnTo>
                <a:lnTo>
                  <a:pt x="674814" y="129819"/>
                </a:lnTo>
                <a:lnTo>
                  <a:pt x="675513" y="127482"/>
                </a:lnTo>
                <a:close/>
              </a:path>
            </a:pathLst>
          </a:custGeom>
          <a:solidFill>
            <a:srgbClr val="D200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g object 20"/>
          <p:cNvSpPr/>
          <p:nvPr/>
        </p:nvSpPr>
        <p:spPr>
          <a:xfrm>
            <a:off x="3217203" y="1093610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39" h="40640">
                <a:moveTo>
                  <a:pt x="23791" y="0"/>
                </a:moveTo>
                <a:lnTo>
                  <a:pt x="16670" y="0"/>
                </a:lnTo>
                <a:lnTo>
                  <a:pt x="13295" y="945"/>
                </a:lnTo>
                <a:lnTo>
                  <a:pt x="7120" y="4644"/>
                </a:lnTo>
                <a:lnTo>
                  <a:pt x="4651" y="7110"/>
                </a:lnTo>
                <a:lnTo>
                  <a:pt x="946" y="13276"/>
                </a:lnTo>
                <a:lnTo>
                  <a:pt x="0" y="16646"/>
                </a:lnTo>
                <a:lnTo>
                  <a:pt x="0" y="23428"/>
                </a:lnTo>
                <a:lnTo>
                  <a:pt x="946" y="26839"/>
                </a:lnTo>
                <a:lnTo>
                  <a:pt x="2798" y="29922"/>
                </a:lnTo>
                <a:lnTo>
                  <a:pt x="4321" y="33005"/>
                </a:lnTo>
                <a:lnTo>
                  <a:pt x="6791" y="35471"/>
                </a:lnTo>
                <a:lnTo>
                  <a:pt x="12965" y="39170"/>
                </a:lnTo>
                <a:lnTo>
                  <a:pt x="16382" y="40116"/>
                </a:lnTo>
                <a:lnTo>
                  <a:pt x="23791" y="40116"/>
                </a:lnTo>
                <a:lnTo>
                  <a:pt x="27166" y="39170"/>
                </a:lnTo>
                <a:lnTo>
                  <a:pt x="29704" y="37649"/>
                </a:lnTo>
                <a:lnTo>
                  <a:pt x="16999" y="37649"/>
                </a:lnTo>
                <a:lnTo>
                  <a:pt x="14200" y="36704"/>
                </a:lnTo>
                <a:lnTo>
                  <a:pt x="8643" y="33621"/>
                </a:lnTo>
                <a:lnTo>
                  <a:pt x="6503" y="31484"/>
                </a:lnTo>
                <a:lnTo>
                  <a:pt x="4939" y="28689"/>
                </a:lnTo>
                <a:lnTo>
                  <a:pt x="3416" y="26223"/>
                </a:lnTo>
                <a:lnTo>
                  <a:pt x="2558" y="23428"/>
                </a:lnTo>
                <a:lnTo>
                  <a:pt x="2581" y="16646"/>
                </a:lnTo>
                <a:lnTo>
                  <a:pt x="3416" y="14180"/>
                </a:lnTo>
                <a:lnTo>
                  <a:pt x="6503" y="8631"/>
                </a:lnTo>
                <a:lnTo>
                  <a:pt x="8643" y="6494"/>
                </a:lnTo>
                <a:lnTo>
                  <a:pt x="14200" y="3411"/>
                </a:lnTo>
                <a:lnTo>
                  <a:pt x="16999" y="2466"/>
                </a:lnTo>
                <a:lnTo>
                  <a:pt x="29704" y="2466"/>
                </a:lnTo>
                <a:lnTo>
                  <a:pt x="27166" y="945"/>
                </a:lnTo>
                <a:lnTo>
                  <a:pt x="23791" y="0"/>
                </a:lnTo>
                <a:close/>
              </a:path>
              <a:path w="40639" h="40640">
                <a:moveTo>
                  <a:pt x="29704" y="2466"/>
                </a:moveTo>
                <a:lnTo>
                  <a:pt x="23461" y="2466"/>
                </a:lnTo>
                <a:lnTo>
                  <a:pt x="26260" y="3411"/>
                </a:lnTo>
                <a:lnTo>
                  <a:pt x="31817" y="6494"/>
                </a:lnTo>
                <a:lnTo>
                  <a:pt x="33958" y="8631"/>
                </a:lnTo>
                <a:lnTo>
                  <a:pt x="37045" y="14180"/>
                </a:lnTo>
                <a:lnTo>
                  <a:pt x="37589" y="16646"/>
                </a:lnTo>
                <a:lnTo>
                  <a:pt x="37604" y="23428"/>
                </a:lnTo>
                <a:lnTo>
                  <a:pt x="37045" y="26223"/>
                </a:lnTo>
                <a:lnTo>
                  <a:pt x="35192" y="28689"/>
                </a:lnTo>
                <a:lnTo>
                  <a:pt x="33669" y="31484"/>
                </a:lnTo>
                <a:lnTo>
                  <a:pt x="31488" y="33621"/>
                </a:lnTo>
                <a:lnTo>
                  <a:pt x="29018" y="35183"/>
                </a:lnTo>
                <a:lnTo>
                  <a:pt x="26260" y="36704"/>
                </a:lnTo>
                <a:lnTo>
                  <a:pt x="23173" y="37649"/>
                </a:lnTo>
                <a:lnTo>
                  <a:pt x="29704" y="37649"/>
                </a:lnTo>
                <a:lnTo>
                  <a:pt x="40173" y="23428"/>
                </a:lnTo>
                <a:lnTo>
                  <a:pt x="40173" y="16646"/>
                </a:lnTo>
                <a:lnTo>
                  <a:pt x="39226" y="13276"/>
                </a:lnTo>
                <a:lnTo>
                  <a:pt x="37374" y="10193"/>
                </a:lnTo>
                <a:lnTo>
                  <a:pt x="35810" y="7110"/>
                </a:lnTo>
                <a:lnTo>
                  <a:pt x="33340" y="4644"/>
                </a:lnTo>
                <a:lnTo>
                  <a:pt x="29704" y="2466"/>
                </a:lnTo>
                <a:close/>
              </a:path>
              <a:path w="40639" h="40640">
                <a:moveTo>
                  <a:pt x="21938" y="8343"/>
                </a:moveTo>
                <a:lnTo>
                  <a:pt x="13583" y="8343"/>
                </a:lnTo>
                <a:lnTo>
                  <a:pt x="13583" y="31772"/>
                </a:lnTo>
                <a:lnTo>
                  <a:pt x="16382" y="31772"/>
                </a:lnTo>
                <a:lnTo>
                  <a:pt x="16382" y="22195"/>
                </a:lnTo>
                <a:lnTo>
                  <a:pt x="23994" y="22195"/>
                </a:lnTo>
                <a:lnTo>
                  <a:pt x="23461" y="21291"/>
                </a:lnTo>
                <a:lnTo>
                  <a:pt x="24696" y="20674"/>
                </a:lnTo>
                <a:lnTo>
                  <a:pt x="25314" y="20058"/>
                </a:lnTo>
                <a:lnTo>
                  <a:pt x="16382" y="20058"/>
                </a:lnTo>
                <a:lnTo>
                  <a:pt x="16382" y="10809"/>
                </a:lnTo>
                <a:lnTo>
                  <a:pt x="26156" y="10809"/>
                </a:lnTo>
                <a:lnTo>
                  <a:pt x="25314" y="10193"/>
                </a:lnTo>
                <a:lnTo>
                  <a:pt x="23791" y="8960"/>
                </a:lnTo>
                <a:lnTo>
                  <a:pt x="21938" y="8343"/>
                </a:lnTo>
                <a:close/>
              </a:path>
              <a:path w="40639" h="40640">
                <a:moveTo>
                  <a:pt x="23994" y="22195"/>
                </a:moveTo>
                <a:lnTo>
                  <a:pt x="20704" y="22195"/>
                </a:lnTo>
                <a:lnTo>
                  <a:pt x="26549" y="31772"/>
                </a:lnTo>
                <a:lnTo>
                  <a:pt x="29636" y="31772"/>
                </a:lnTo>
                <a:lnTo>
                  <a:pt x="23994" y="22195"/>
                </a:lnTo>
                <a:close/>
              </a:path>
              <a:path w="40639" h="40640">
                <a:moveTo>
                  <a:pt x="26156" y="10809"/>
                </a:moveTo>
                <a:lnTo>
                  <a:pt x="22844" y="10809"/>
                </a:lnTo>
                <a:lnTo>
                  <a:pt x="24408" y="12330"/>
                </a:lnTo>
                <a:lnTo>
                  <a:pt x="24408" y="16975"/>
                </a:lnTo>
                <a:lnTo>
                  <a:pt x="24079" y="17879"/>
                </a:lnTo>
                <a:lnTo>
                  <a:pt x="23173" y="18824"/>
                </a:lnTo>
                <a:lnTo>
                  <a:pt x="22227" y="19729"/>
                </a:lnTo>
                <a:lnTo>
                  <a:pt x="20992" y="20058"/>
                </a:lnTo>
                <a:lnTo>
                  <a:pt x="25314" y="20058"/>
                </a:lnTo>
                <a:lnTo>
                  <a:pt x="25643" y="19729"/>
                </a:lnTo>
                <a:lnTo>
                  <a:pt x="26878" y="17879"/>
                </a:lnTo>
                <a:lnTo>
                  <a:pt x="27089" y="16975"/>
                </a:lnTo>
                <a:lnTo>
                  <a:pt x="27166" y="12947"/>
                </a:lnTo>
                <a:lnTo>
                  <a:pt x="26549" y="11097"/>
                </a:lnTo>
                <a:lnTo>
                  <a:pt x="26156" y="108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1878761" y="1092707"/>
            <a:ext cx="1318260" cy="316865"/>
          </a:xfrm>
          <a:custGeom>
            <a:avLst/>
            <a:gdLst/>
            <a:ahLst/>
            <a:cxnLst/>
            <a:rect l="l" t="t" r="r" b="b"/>
            <a:pathLst>
              <a:path w="1318260" h="316865">
                <a:moveTo>
                  <a:pt x="174815" y="30213"/>
                </a:moveTo>
                <a:lnTo>
                  <a:pt x="165036" y="15684"/>
                </a:lnTo>
                <a:lnTo>
                  <a:pt x="143675" y="7124"/>
                </a:lnTo>
                <a:lnTo>
                  <a:pt x="122567" y="5422"/>
                </a:lnTo>
                <a:lnTo>
                  <a:pt x="122567" y="59524"/>
                </a:lnTo>
                <a:lnTo>
                  <a:pt x="119532" y="66738"/>
                </a:lnTo>
                <a:lnTo>
                  <a:pt x="113639" y="71501"/>
                </a:lnTo>
                <a:lnTo>
                  <a:pt x="104965" y="74129"/>
                </a:lnTo>
                <a:lnTo>
                  <a:pt x="93560" y="74930"/>
                </a:lnTo>
                <a:lnTo>
                  <a:pt x="71945" y="74930"/>
                </a:lnTo>
                <a:lnTo>
                  <a:pt x="77825" y="42545"/>
                </a:lnTo>
                <a:lnTo>
                  <a:pt x="103428" y="42545"/>
                </a:lnTo>
                <a:lnTo>
                  <a:pt x="112204" y="43548"/>
                </a:lnTo>
                <a:lnTo>
                  <a:pt x="118681" y="46647"/>
                </a:lnTo>
                <a:lnTo>
                  <a:pt x="122326" y="51930"/>
                </a:lnTo>
                <a:lnTo>
                  <a:pt x="122567" y="59524"/>
                </a:lnTo>
                <a:lnTo>
                  <a:pt x="122567" y="5422"/>
                </a:lnTo>
                <a:lnTo>
                  <a:pt x="108991" y="4318"/>
                </a:lnTo>
                <a:lnTo>
                  <a:pt x="29629" y="4318"/>
                </a:lnTo>
                <a:lnTo>
                  <a:pt x="0" y="167767"/>
                </a:lnTo>
                <a:lnTo>
                  <a:pt x="54940" y="167767"/>
                </a:lnTo>
                <a:lnTo>
                  <a:pt x="65443" y="110705"/>
                </a:lnTo>
                <a:lnTo>
                  <a:pt x="82156" y="110705"/>
                </a:lnTo>
                <a:lnTo>
                  <a:pt x="97282" y="112153"/>
                </a:lnTo>
                <a:lnTo>
                  <a:pt x="105321" y="116916"/>
                </a:lnTo>
                <a:lnTo>
                  <a:pt x="107873" y="125666"/>
                </a:lnTo>
                <a:lnTo>
                  <a:pt x="106514" y="139077"/>
                </a:lnTo>
                <a:lnTo>
                  <a:pt x="104889" y="149161"/>
                </a:lnTo>
                <a:lnTo>
                  <a:pt x="104025" y="157467"/>
                </a:lnTo>
                <a:lnTo>
                  <a:pt x="103784" y="163753"/>
                </a:lnTo>
                <a:lnTo>
                  <a:pt x="104051" y="167767"/>
                </a:lnTo>
                <a:lnTo>
                  <a:pt x="159943" y="167767"/>
                </a:lnTo>
                <a:lnTo>
                  <a:pt x="160858" y="162826"/>
                </a:lnTo>
                <a:lnTo>
                  <a:pt x="157327" y="161340"/>
                </a:lnTo>
                <a:lnTo>
                  <a:pt x="156464" y="156464"/>
                </a:lnTo>
                <a:lnTo>
                  <a:pt x="157568" y="147612"/>
                </a:lnTo>
                <a:lnTo>
                  <a:pt x="159943" y="134150"/>
                </a:lnTo>
                <a:lnTo>
                  <a:pt x="161671" y="114338"/>
                </a:lnTo>
                <a:lnTo>
                  <a:pt x="160604" y="110705"/>
                </a:lnTo>
                <a:lnTo>
                  <a:pt x="158203" y="102463"/>
                </a:lnTo>
                <a:lnTo>
                  <a:pt x="150520" y="95554"/>
                </a:lnTo>
                <a:lnTo>
                  <a:pt x="139573" y="90678"/>
                </a:lnTo>
                <a:lnTo>
                  <a:pt x="153238" y="85026"/>
                </a:lnTo>
                <a:lnTo>
                  <a:pt x="163652" y="75984"/>
                </a:lnTo>
                <a:lnTo>
                  <a:pt x="164299" y="74930"/>
                </a:lnTo>
                <a:lnTo>
                  <a:pt x="170827" y="64338"/>
                </a:lnTo>
                <a:lnTo>
                  <a:pt x="174764" y="50888"/>
                </a:lnTo>
                <a:lnTo>
                  <a:pt x="174790" y="42545"/>
                </a:lnTo>
                <a:lnTo>
                  <a:pt x="174815" y="30213"/>
                </a:lnTo>
                <a:close/>
              </a:path>
              <a:path w="1318260" h="316865">
                <a:moveTo>
                  <a:pt x="351675" y="4318"/>
                </a:moveTo>
                <a:lnTo>
                  <a:pt x="214566" y="4318"/>
                </a:lnTo>
                <a:lnTo>
                  <a:pt x="184937" y="167767"/>
                </a:lnTo>
                <a:lnTo>
                  <a:pt x="325132" y="167767"/>
                </a:lnTo>
                <a:lnTo>
                  <a:pt x="332206" y="129527"/>
                </a:lnTo>
                <a:lnTo>
                  <a:pt x="247002" y="129527"/>
                </a:lnTo>
                <a:lnTo>
                  <a:pt x="251650" y="103924"/>
                </a:lnTo>
                <a:lnTo>
                  <a:pt x="320802" y="103924"/>
                </a:lnTo>
                <a:lnTo>
                  <a:pt x="327888" y="65976"/>
                </a:lnTo>
                <a:lnTo>
                  <a:pt x="258445" y="65976"/>
                </a:lnTo>
                <a:lnTo>
                  <a:pt x="262763" y="42545"/>
                </a:lnTo>
                <a:lnTo>
                  <a:pt x="344551" y="42545"/>
                </a:lnTo>
                <a:lnTo>
                  <a:pt x="351675" y="4318"/>
                </a:lnTo>
                <a:close/>
              </a:path>
              <a:path w="1318260" h="316865">
                <a:moveTo>
                  <a:pt x="390093" y="232397"/>
                </a:moveTo>
                <a:lnTo>
                  <a:pt x="385940" y="221729"/>
                </a:lnTo>
                <a:lnTo>
                  <a:pt x="375310" y="213385"/>
                </a:lnTo>
                <a:lnTo>
                  <a:pt x="356285" y="210019"/>
                </a:lnTo>
                <a:lnTo>
                  <a:pt x="334975" y="213271"/>
                </a:lnTo>
                <a:lnTo>
                  <a:pt x="321017" y="221310"/>
                </a:lnTo>
                <a:lnTo>
                  <a:pt x="312966" y="231482"/>
                </a:lnTo>
                <a:lnTo>
                  <a:pt x="309359" y="241160"/>
                </a:lnTo>
                <a:lnTo>
                  <a:pt x="309168" y="254635"/>
                </a:lnTo>
                <a:lnTo>
                  <a:pt x="314769" y="262902"/>
                </a:lnTo>
                <a:lnTo>
                  <a:pt x="324294" y="267703"/>
                </a:lnTo>
                <a:lnTo>
                  <a:pt x="346735" y="273545"/>
                </a:lnTo>
                <a:lnTo>
                  <a:pt x="357238" y="276021"/>
                </a:lnTo>
                <a:lnTo>
                  <a:pt x="364350" y="278180"/>
                </a:lnTo>
                <a:lnTo>
                  <a:pt x="338099" y="299148"/>
                </a:lnTo>
                <a:lnTo>
                  <a:pt x="327113" y="297370"/>
                </a:lnTo>
                <a:lnTo>
                  <a:pt x="321411" y="293052"/>
                </a:lnTo>
                <a:lnTo>
                  <a:pt x="319417" y="287693"/>
                </a:lnTo>
                <a:lnTo>
                  <a:pt x="319570" y="282803"/>
                </a:lnTo>
                <a:lnTo>
                  <a:pt x="298577" y="282803"/>
                </a:lnTo>
                <a:lnTo>
                  <a:pt x="298030" y="293433"/>
                </a:lnTo>
                <a:lnTo>
                  <a:pt x="302082" y="304507"/>
                </a:lnTo>
                <a:lnTo>
                  <a:pt x="313715" y="313207"/>
                </a:lnTo>
                <a:lnTo>
                  <a:pt x="335915" y="316725"/>
                </a:lnTo>
                <a:lnTo>
                  <a:pt x="346316" y="315810"/>
                </a:lnTo>
                <a:lnTo>
                  <a:pt x="360934" y="311518"/>
                </a:lnTo>
                <a:lnTo>
                  <a:pt x="375094" y="301498"/>
                </a:lnTo>
                <a:lnTo>
                  <a:pt x="384111" y="283413"/>
                </a:lnTo>
                <a:lnTo>
                  <a:pt x="384378" y="271970"/>
                </a:lnTo>
                <a:lnTo>
                  <a:pt x="380047" y="264299"/>
                </a:lnTo>
                <a:lnTo>
                  <a:pt x="372414" y="259384"/>
                </a:lnTo>
                <a:lnTo>
                  <a:pt x="362788" y="256273"/>
                </a:lnTo>
                <a:lnTo>
                  <a:pt x="338709" y="250113"/>
                </a:lnTo>
                <a:lnTo>
                  <a:pt x="328218" y="247637"/>
                </a:lnTo>
                <a:lnTo>
                  <a:pt x="330073" y="239623"/>
                </a:lnTo>
                <a:lnTo>
                  <a:pt x="331914" y="230378"/>
                </a:lnTo>
                <a:lnTo>
                  <a:pt x="342417" y="227291"/>
                </a:lnTo>
                <a:lnTo>
                  <a:pt x="369912" y="227291"/>
                </a:lnTo>
                <a:lnTo>
                  <a:pt x="369290" y="238074"/>
                </a:lnTo>
                <a:lnTo>
                  <a:pt x="368960" y="242709"/>
                </a:lnTo>
                <a:lnTo>
                  <a:pt x="389674" y="242709"/>
                </a:lnTo>
                <a:lnTo>
                  <a:pt x="390093" y="232397"/>
                </a:lnTo>
                <a:close/>
              </a:path>
              <a:path w="1318260" h="316865">
                <a:moveTo>
                  <a:pt x="492772" y="212483"/>
                </a:moveTo>
                <a:lnTo>
                  <a:pt x="416217" y="212483"/>
                </a:lnTo>
                <a:lnTo>
                  <a:pt x="393992" y="313956"/>
                </a:lnTo>
                <a:lnTo>
                  <a:pt x="473024" y="313956"/>
                </a:lnTo>
                <a:lnTo>
                  <a:pt x="477012" y="296062"/>
                </a:lnTo>
                <a:lnTo>
                  <a:pt x="419303" y="296062"/>
                </a:lnTo>
                <a:lnTo>
                  <a:pt x="425145" y="269849"/>
                </a:lnTo>
                <a:lnTo>
                  <a:pt x="475780" y="269849"/>
                </a:lnTo>
                <a:lnTo>
                  <a:pt x="479806" y="251955"/>
                </a:lnTo>
                <a:lnTo>
                  <a:pt x="428853" y="251955"/>
                </a:lnTo>
                <a:lnTo>
                  <a:pt x="433501" y="230378"/>
                </a:lnTo>
                <a:lnTo>
                  <a:pt x="489077" y="230378"/>
                </a:lnTo>
                <a:lnTo>
                  <a:pt x="492772" y="212483"/>
                </a:lnTo>
                <a:close/>
              </a:path>
              <a:path w="1318260" h="316865">
                <a:moveTo>
                  <a:pt x="521182" y="59524"/>
                </a:moveTo>
                <a:lnTo>
                  <a:pt x="510806" y="19316"/>
                </a:lnTo>
                <a:lnTo>
                  <a:pt x="468693" y="5486"/>
                </a:lnTo>
                <a:lnTo>
                  <a:pt x="468693" y="59524"/>
                </a:lnTo>
                <a:lnTo>
                  <a:pt x="465328" y="68491"/>
                </a:lnTo>
                <a:lnTo>
                  <a:pt x="459689" y="74396"/>
                </a:lnTo>
                <a:lnTo>
                  <a:pt x="452132" y="77647"/>
                </a:lnTo>
                <a:lnTo>
                  <a:pt x="443052" y="78638"/>
                </a:lnTo>
                <a:lnTo>
                  <a:pt x="420204" y="78638"/>
                </a:lnTo>
                <a:lnTo>
                  <a:pt x="426720" y="42545"/>
                </a:lnTo>
                <a:lnTo>
                  <a:pt x="442442" y="42545"/>
                </a:lnTo>
                <a:lnTo>
                  <a:pt x="451751" y="43065"/>
                </a:lnTo>
                <a:lnTo>
                  <a:pt x="460895" y="45364"/>
                </a:lnTo>
                <a:lnTo>
                  <a:pt x="467372" y="50482"/>
                </a:lnTo>
                <a:lnTo>
                  <a:pt x="468693" y="59524"/>
                </a:lnTo>
                <a:lnTo>
                  <a:pt x="468693" y="5486"/>
                </a:lnTo>
                <a:lnTo>
                  <a:pt x="459435" y="4318"/>
                </a:lnTo>
                <a:lnTo>
                  <a:pt x="378561" y="4318"/>
                </a:lnTo>
                <a:lnTo>
                  <a:pt x="348881" y="167767"/>
                </a:lnTo>
                <a:lnTo>
                  <a:pt x="404152" y="167767"/>
                </a:lnTo>
                <a:lnTo>
                  <a:pt x="413131" y="116878"/>
                </a:lnTo>
                <a:lnTo>
                  <a:pt x="440918" y="116878"/>
                </a:lnTo>
                <a:lnTo>
                  <a:pt x="472986" y="112852"/>
                </a:lnTo>
                <a:lnTo>
                  <a:pt x="496785" y="101371"/>
                </a:lnTo>
                <a:lnTo>
                  <a:pt x="512724" y="83312"/>
                </a:lnTo>
                <a:lnTo>
                  <a:pt x="514388" y="78638"/>
                </a:lnTo>
                <a:lnTo>
                  <a:pt x="521182" y="59524"/>
                </a:lnTo>
                <a:close/>
              </a:path>
              <a:path w="1318260" h="316865">
                <a:moveTo>
                  <a:pt x="592721" y="233045"/>
                </a:moveTo>
                <a:lnTo>
                  <a:pt x="591870" y="230060"/>
                </a:lnTo>
                <a:lnTo>
                  <a:pt x="590016" y="223583"/>
                </a:lnTo>
                <a:lnTo>
                  <a:pt x="581761" y="215747"/>
                </a:lnTo>
                <a:lnTo>
                  <a:pt x="571195" y="213614"/>
                </a:lnTo>
                <a:lnTo>
                  <a:pt x="571195" y="238074"/>
                </a:lnTo>
                <a:lnTo>
                  <a:pt x="569950" y="243319"/>
                </a:lnTo>
                <a:lnTo>
                  <a:pt x="567817" y="253504"/>
                </a:lnTo>
                <a:lnTo>
                  <a:pt x="561314" y="257200"/>
                </a:lnTo>
                <a:lnTo>
                  <a:pt x="524598" y="257200"/>
                </a:lnTo>
                <a:lnTo>
                  <a:pt x="530440" y="230060"/>
                </a:lnTo>
                <a:lnTo>
                  <a:pt x="570280" y="230060"/>
                </a:lnTo>
                <a:lnTo>
                  <a:pt x="571195" y="238074"/>
                </a:lnTo>
                <a:lnTo>
                  <a:pt x="571195" y="213614"/>
                </a:lnTo>
                <a:lnTo>
                  <a:pt x="565632" y="212483"/>
                </a:lnTo>
                <a:lnTo>
                  <a:pt x="513156" y="212483"/>
                </a:lnTo>
                <a:lnTo>
                  <a:pt x="490931" y="313956"/>
                </a:lnTo>
                <a:lnTo>
                  <a:pt x="512241" y="313956"/>
                </a:lnTo>
                <a:lnTo>
                  <a:pt x="520890" y="274472"/>
                </a:lnTo>
                <a:lnTo>
                  <a:pt x="543407" y="274472"/>
                </a:lnTo>
                <a:lnTo>
                  <a:pt x="552589" y="275513"/>
                </a:lnTo>
                <a:lnTo>
                  <a:pt x="556920" y="278828"/>
                </a:lnTo>
                <a:lnTo>
                  <a:pt x="557657" y="284746"/>
                </a:lnTo>
                <a:lnTo>
                  <a:pt x="556082" y="293598"/>
                </a:lnTo>
                <a:lnTo>
                  <a:pt x="553897" y="304076"/>
                </a:lnTo>
                <a:lnTo>
                  <a:pt x="553618" y="309016"/>
                </a:lnTo>
                <a:lnTo>
                  <a:pt x="553897" y="313956"/>
                </a:lnTo>
                <a:lnTo>
                  <a:pt x="577977" y="313956"/>
                </a:lnTo>
                <a:lnTo>
                  <a:pt x="578599" y="311480"/>
                </a:lnTo>
                <a:lnTo>
                  <a:pt x="574281" y="309626"/>
                </a:lnTo>
                <a:lnTo>
                  <a:pt x="575221" y="305930"/>
                </a:lnTo>
                <a:lnTo>
                  <a:pt x="578307" y="291122"/>
                </a:lnTo>
                <a:lnTo>
                  <a:pt x="580059" y="279539"/>
                </a:lnTo>
                <a:lnTo>
                  <a:pt x="579386" y="274472"/>
                </a:lnTo>
                <a:lnTo>
                  <a:pt x="579107" y="272427"/>
                </a:lnTo>
                <a:lnTo>
                  <a:pt x="575919" y="268274"/>
                </a:lnTo>
                <a:lnTo>
                  <a:pt x="570903" y="265531"/>
                </a:lnTo>
                <a:lnTo>
                  <a:pt x="578573" y="261899"/>
                </a:lnTo>
                <a:lnTo>
                  <a:pt x="583831" y="257200"/>
                </a:lnTo>
                <a:lnTo>
                  <a:pt x="584784" y="256349"/>
                </a:lnTo>
                <a:lnTo>
                  <a:pt x="589381" y="249313"/>
                </a:lnTo>
                <a:lnTo>
                  <a:pt x="592188" y="241160"/>
                </a:lnTo>
                <a:lnTo>
                  <a:pt x="592721" y="233045"/>
                </a:lnTo>
                <a:close/>
              </a:path>
              <a:path w="1318260" h="316865">
                <a:moveTo>
                  <a:pt x="693762" y="212483"/>
                </a:moveTo>
                <a:lnTo>
                  <a:pt x="670928" y="212483"/>
                </a:lnTo>
                <a:lnTo>
                  <a:pt x="631405" y="289280"/>
                </a:lnTo>
                <a:lnTo>
                  <a:pt x="631075" y="289280"/>
                </a:lnTo>
                <a:lnTo>
                  <a:pt x="625525" y="212483"/>
                </a:lnTo>
                <a:lnTo>
                  <a:pt x="602386" y="212483"/>
                </a:lnTo>
                <a:lnTo>
                  <a:pt x="615353" y="313956"/>
                </a:lnTo>
                <a:lnTo>
                  <a:pt x="636016" y="313956"/>
                </a:lnTo>
                <a:lnTo>
                  <a:pt x="693762" y="212483"/>
                </a:lnTo>
                <a:close/>
              </a:path>
              <a:path w="1318260" h="316865">
                <a:moveTo>
                  <a:pt x="711669" y="4318"/>
                </a:moveTo>
                <a:lnTo>
                  <a:pt x="656437" y="4318"/>
                </a:lnTo>
                <a:lnTo>
                  <a:pt x="638822" y="102069"/>
                </a:lnTo>
                <a:lnTo>
                  <a:pt x="635469" y="114160"/>
                </a:lnTo>
                <a:lnTo>
                  <a:pt x="629627" y="123621"/>
                </a:lnTo>
                <a:lnTo>
                  <a:pt x="620674" y="129781"/>
                </a:lnTo>
                <a:lnTo>
                  <a:pt x="607949" y="131991"/>
                </a:lnTo>
                <a:lnTo>
                  <a:pt x="594690" y="129565"/>
                </a:lnTo>
                <a:lnTo>
                  <a:pt x="587997" y="123050"/>
                </a:lnTo>
                <a:lnTo>
                  <a:pt x="586105" y="113512"/>
                </a:lnTo>
                <a:lnTo>
                  <a:pt x="587248" y="102069"/>
                </a:lnTo>
                <a:lnTo>
                  <a:pt x="605142" y="4318"/>
                </a:lnTo>
                <a:lnTo>
                  <a:pt x="549910" y="4318"/>
                </a:lnTo>
                <a:lnTo>
                  <a:pt x="533234" y="96520"/>
                </a:lnTo>
                <a:lnTo>
                  <a:pt x="532155" y="132003"/>
                </a:lnTo>
                <a:lnTo>
                  <a:pt x="543610" y="155346"/>
                </a:lnTo>
                <a:lnTo>
                  <a:pt x="566712" y="168173"/>
                </a:lnTo>
                <a:lnTo>
                  <a:pt x="600532" y="172085"/>
                </a:lnTo>
                <a:lnTo>
                  <a:pt x="637540" y="167652"/>
                </a:lnTo>
                <a:lnTo>
                  <a:pt x="665149" y="154000"/>
                </a:lnTo>
                <a:lnTo>
                  <a:pt x="684072" y="130581"/>
                </a:lnTo>
                <a:lnTo>
                  <a:pt x="695007" y="96824"/>
                </a:lnTo>
                <a:lnTo>
                  <a:pt x="711669" y="4318"/>
                </a:lnTo>
                <a:close/>
              </a:path>
              <a:path w="1318260" h="316865">
                <a:moveTo>
                  <a:pt x="727443" y="212483"/>
                </a:moveTo>
                <a:lnTo>
                  <a:pt x="705497" y="212483"/>
                </a:lnTo>
                <a:lnTo>
                  <a:pt x="683602" y="313956"/>
                </a:lnTo>
                <a:lnTo>
                  <a:pt x="705205" y="313956"/>
                </a:lnTo>
                <a:lnTo>
                  <a:pt x="727443" y="212483"/>
                </a:lnTo>
                <a:close/>
              </a:path>
              <a:path w="1318260" h="316865">
                <a:moveTo>
                  <a:pt x="828700" y="245795"/>
                </a:moveTo>
                <a:lnTo>
                  <a:pt x="828217" y="233819"/>
                </a:lnTo>
                <a:lnTo>
                  <a:pt x="822693" y="222237"/>
                </a:lnTo>
                <a:lnTo>
                  <a:pt x="810907" y="213474"/>
                </a:lnTo>
                <a:lnTo>
                  <a:pt x="791654" y="210019"/>
                </a:lnTo>
                <a:lnTo>
                  <a:pt x="772083" y="213360"/>
                </a:lnTo>
                <a:lnTo>
                  <a:pt x="754672" y="223393"/>
                </a:lnTo>
                <a:lnTo>
                  <a:pt x="740841" y="240068"/>
                </a:lnTo>
                <a:lnTo>
                  <a:pt x="732053" y="263372"/>
                </a:lnTo>
                <a:lnTo>
                  <a:pt x="730491" y="286537"/>
                </a:lnTo>
                <a:lnTo>
                  <a:pt x="736650" y="303237"/>
                </a:lnTo>
                <a:lnTo>
                  <a:pt x="749465" y="313334"/>
                </a:lnTo>
                <a:lnTo>
                  <a:pt x="767854" y="316725"/>
                </a:lnTo>
                <a:lnTo>
                  <a:pt x="786028" y="313969"/>
                </a:lnTo>
                <a:lnTo>
                  <a:pt x="821283" y="279095"/>
                </a:lnTo>
                <a:lnTo>
                  <a:pt x="794893" y="287426"/>
                </a:lnTo>
                <a:lnTo>
                  <a:pt x="788619" y="293395"/>
                </a:lnTo>
                <a:lnTo>
                  <a:pt x="781088" y="297014"/>
                </a:lnTo>
                <a:lnTo>
                  <a:pt x="772515" y="298221"/>
                </a:lnTo>
                <a:lnTo>
                  <a:pt x="761276" y="295376"/>
                </a:lnTo>
                <a:lnTo>
                  <a:pt x="754913" y="287769"/>
                </a:lnTo>
                <a:lnTo>
                  <a:pt x="752716" y="276745"/>
                </a:lnTo>
                <a:lnTo>
                  <a:pt x="753986" y="263677"/>
                </a:lnTo>
                <a:lnTo>
                  <a:pt x="760488" y="246037"/>
                </a:lnTo>
                <a:lnTo>
                  <a:pt x="769289" y="235191"/>
                </a:lnTo>
                <a:lnTo>
                  <a:pt x="778840" y="229717"/>
                </a:lnTo>
                <a:lnTo>
                  <a:pt x="787615" y="228206"/>
                </a:lnTo>
                <a:lnTo>
                  <a:pt x="798144" y="230085"/>
                </a:lnTo>
                <a:lnTo>
                  <a:pt x="803846" y="234683"/>
                </a:lnTo>
                <a:lnTo>
                  <a:pt x="806310" y="240436"/>
                </a:lnTo>
                <a:lnTo>
                  <a:pt x="807085" y="245795"/>
                </a:lnTo>
                <a:lnTo>
                  <a:pt x="828700" y="245795"/>
                </a:lnTo>
                <a:close/>
              </a:path>
              <a:path w="1318260" h="316865">
                <a:moveTo>
                  <a:pt x="885494" y="45339"/>
                </a:moveTo>
                <a:lnTo>
                  <a:pt x="885266" y="42545"/>
                </a:lnTo>
                <a:lnTo>
                  <a:pt x="883869" y="25273"/>
                </a:lnTo>
                <a:lnTo>
                  <a:pt x="871702" y="12687"/>
                </a:lnTo>
                <a:lnTo>
                  <a:pt x="851293" y="6172"/>
                </a:lnTo>
                <a:lnTo>
                  <a:pt x="832396" y="4851"/>
                </a:lnTo>
                <a:lnTo>
                  <a:pt x="832396" y="55499"/>
                </a:lnTo>
                <a:lnTo>
                  <a:pt x="829805" y="61747"/>
                </a:lnTo>
                <a:lnTo>
                  <a:pt x="827786" y="63639"/>
                </a:lnTo>
                <a:lnTo>
                  <a:pt x="827786" y="114719"/>
                </a:lnTo>
                <a:lnTo>
                  <a:pt x="824509" y="122237"/>
                </a:lnTo>
                <a:lnTo>
                  <a:pt x="818680" y="126746"/>
                </a:lnTo>
                <a:lnTo>
                  <a:pt x="810768" y="128943"/>
                </a:lnTo>
                <a:lnTo>
                  <a:pt x="801243" y="129527"/>
                </a:lnTo>
                <a:lnTo>
                  <a:pt x="777125" y="129527"/>
                </a:lnTo>
                <a:lnTo>
                  <a:pt x="782675" y="99301"/>
                </a:lnTo>
                <a:lnTo>
                  <a:pt x="800011" y="99301"/>
                </a:lnTo>
                <a:lnTo>
                  <a:pt x="812114" y="99669"/>
                </a:lnTo>
                <a:lnTo>
                  <a:pt x="821410" y="101574"/>
                </a:lnTo>
                <a:lnTo>
                  <a:pt x="826960" y="106197"/>
                </a:lnTo>
                <a:lnTo>
                  <a:pt x="827786" y="114719"/>
                </a:lnTo>
                <a:lnTo>
                  <a:pt x="827786" y="63639"/>
                </a:lnTo>
                <a:lnTo>
                  <a:pt x="825068" y="66179"/>
                </a:lnTo>
                <a:lnTo>
                  <a:pt x="818591" y="68808"/>
                </a:lnTo>
                <a:lnTo>
                  <a:pt x="810793" y="69672"/>
                </a:lnTo>
                <a:lnTo>
                  <a:pt x="787946" y="69672"/>
                </a:lnTo>
                <a:lnTo>
                  <a:pt x="792886" y="42545"/>
                </a:lnTo>
                <a:lnTo>
                  <a:pt x="812355" y="42545"/>
                </a:lnTo>
                <a:lnTo>
                  <a:pt x="820737" y="42799"/>
                </a:lnTo>
                <a:lnTo>
                  <a:pt x="827595" y="44284"/>
                </a:lnTo>
                <a:lnTo>
                  <a:pt x="831837" y="48145"/>
                </a:lnTo>
                <a:lnTo>
                  <a:pt x="832396" y="55499"/>
                </a:lnTo>
                <a:lnTo>
                  <a:pt x="832396" y="4851"/>
                </a:lnTo>
                <a:lnTo>
                  <a:pt x="824992" y="4318"/>
                </a:lnTo>
                <a:lnTo>
                  <a:pt x="744728" y="4318"/>
                </a:lnTo>
                <a:lnTo>
                  <a:pt x="715086" y="167767"/>
                </a:lnTo>
                <a:lnTo>
                  <a:pt x="796912" y="167767"/>
                </a:lnTo>
                <a:lnTo>
                  <a:pt x="827189" y="165214"/>
                </a:lnTo>
                <a:lnTo>
                  <a:pt x="851560" y="156857"/>
                </a:lnTo>
                <a:lnTo>
                  <a:pt x="868984" y="141617"/>
                </a:lnTo>
                <a:lnTo>
                  <a:pt x="873899" y="129527"/>
                </a:lnTo>
                <a:lnTo>
                  <a:pt x="878420" y="118427"/>
                </a:lnTo>
                <a:lnTo>
                  <a:pt x="878814" y="105829"/>
                </a:lnTo>
                <a:lnTo>
                  <a:pt x="876769" y="99301"/>
                </a:lnTo>
                <a:lnTo>
                  <a:pt x="875398" y="94907"/>
                </a:lnTo>
                <a:lnTo>
                  <a:pt x="868159" y="86423"/>
                </a:lnTo>
                <a:lnTo>
                  <a:pt x="857097" y="81102"/>
                </a:lnTo>
                <a:lnTo>
                  <a:pt x="866051" y="75031"/>
                </a:lnTo>
                <a:lnTo>
                  <a:pt x="871728" y="69672"/>
                </a:lnTo>
                <a:lnTo>
                  <a:pt x="874534" y="67030"/>
                </a:lnTo>
                <a:lnTo>
                  <a:pt x="881405" y="57124"/>
                </a:lnTo>
                <a:lnTo>
                  <a:pt x="885494" y="45339"/>
                </a:lnTo>
                <a:close/>
              </a:path>
              <a:path w="1318260" h="316865">
                <a:moveTo>
                  <a:pt x="929043" y="212483"/>
                </a:moveTo>
                <a:lnTo>
                  <a:pt x="852487" y="212483"/>
                </a:lnTo>
                <a:lnTo>
                  <a:pt x="830262" y="313956"/>
                </a:lnTo>
                <a:lnTo>
                  <a:pt x="909294" y="313956"/>
                </a:lnTo>
                <a:lnTo>
                  <a:pt x="913282" y="296062"/>
                </a:lnTo>
                <a:lnTo>
                  <a:pt x="855573" y="296062"/>
                </a:lnTo>
                <a:lnTo>
                  <a:pt x="861415" y="269849"/>
                </a:lnTo>
                <a:lnTo>
                  <a:pt x="912050" y="269849"/>
                </a:lnTo>
                <a:lnTo>
                  <a:pt x="916076" y="251955"/>
                </a:lnTo>
                <a:lnTo>
                  <a:pt x="865124" y="251955"/>
                </a:lnTo>
                <a:lnTo>
                  <a:pt x="869772" y="230378"/>
                </a:lnTo>
                <a:lnTo>
                  <a:pt x="925347" y="230378"/>
                </a:lnTo>
                <a:lnTo>
                  <a:pt x="929043" y="212483"/>
                </a:lnTo>
                <a:close/>
              </a:path>
              <a:path w="1318260" h="316865">
                <a:moveTo>
                  <a:pt x="1020064" y="232397"/>
                </a:moveTo>
                <a:lnTo>
                  <a:pt x="1015834" y="221729"/>
                </a:lnTo>
                <a:lnTo>
                  <a:pt x="1005179" y="213385"/>
                </a:lnTo>
                <a:lnTo>
                  <a:pt x="986180" y="210019"/>
                </a:lnTo>
                <a:lnTo>
                  <a:pt x="964857" y="213271"/>
                </a:lnTo>
                <a:lnTo>
                  <a:pt x="950887" y="221310"/>
                </a:lnTo>
                <a:lnTo>
                  <a:pt x="942822" y="231482"/>
                </a:lnTo>
                <a:lnTo>
                  <a:pt x="939215" y="241160"/>
                </a:lnTo>
                <a:lnTo>
                  <a:pt x="939165" y="254635"/>
                </a:lnTo>
                <a:lnTo>
                  <a:pt x="944753" y="262902"/>
                </a:lnTo>
                <a:lnTo>
                  <a:pt x="954227" y="267703"/>
                </a:lnTo>
                <a:lnTo>
                  <a:pt x="976591" y="273545"/>
                </a:lnTo>
                <a:lnTo>
                  <a:pt x="987082" y="276021"/>
                </a:lnTo>
                <a:lnTo>
                  <a:pt x="994206" y="278180"/>
                </a:lnTo>
                <a:lnTo>
                  <a:pt x="967943" y="299148"/>
                </a:lnTo>
                <a:lnTo>
                  <a:pt x="956983" y="297370"/>
                </a:lnTo>
                <a:lnTo>
                  <a:pt x="951293" y="293052"/>
                </a:lnTo>
                <a:lnTo>
                  <a:pt x="949286" y="287693"/>
                </a:lnTo>
                <a:lnTo>
                  <a:pt x="949426" y="282803"/>
                </a:lnTo>
                <a:lnTo>
                  <a:pt x="928712" y="282803"/>
                </a:lnTo>
                <a:lnTo>
                  <a:pt x="928001" y="293433"/>
                </a:lnTo>
                <a:lnTo>
                  <a:pt x="931976" y="304507"/>
                </a:lnTo>
                <a:lnTo>
                  <a:pt x="943597" y="313207"/>
                </a:lnTo>
                <a:lnTo>
                  <a:pt x="965796" y="316725"/>
                </a:lnTo>
                <a:lnTo>
                  <a:pt x="976185" y="315810"/>
                </a:lnTo>
                <a:lnTo>
                  <a:pt x="990828" y="311518"/>
                </a:lnTo>
                <a:lnTo>
                  <a:pt x="1005065" y="301498"/>
                </a:lnTo>
                <a:lnTo>
                  <a:pt x="1014247" y="283413"/>
                </a:lnTo>
                <a:lnTo>
                  <a:pt x="1014349" y="271970"/>
                </a:lnTo>
                <a:lnTo>
                  <a:pt x="1009929" y="264299"/>
                </a:lnTo>
                <a:lnTo>
                  <a:pt x="1002271" y="259384"/>
                </a:lnTo>
                <a:lnTo>
                  <a:pt x="992644" y="256273"/>
                </a:lnTo>
                <a:lnTo>
                  <a:pt x="968565" y="250113"/>
                </a:lnTo>
                <a:lnTo>
                  <a:pt x="964565" y="249186"/>
                </a:lnTo>
                <a:lnTo>
                  <a:pt x="958392" y="247637"/>
                </a:lnTo>
                <a:lnTo>
                  <a:pt x="959916" y="239623"/>
                </a:lnTo>
                <a:lnTo>
                  <a:pt x="961771" y="230378"/>
                </a:lnTo>
                <a:lnTo>
                  <a:pt x="972591" y="227291"/>
                </a:lnTo>
                <a:lnTo>
                  <a:pt x="999756" y="227291"/>
                </a:lnTo>
                <a:lnTo>
                  <a:pt x="999147" y="238074"/>
                </a:lnTo>
                <a:lnTo>
                  <a:pt x="998816" y="242709"/>
                </a:lnTo>
                <a:lnTo>
                  <a:pt x="1019810" y="242709"/>
                </a:lnTo>
                <a:lnTo>
                  <a:pt x="1020064" y="232397"/>
                </a:lnTo>
                <a:close/>
              </a:path>
              <a:path w="1318260" h="316865">
                <a:moveTo>
                  <a:pt x="1034948" y="129527"/>
                </a:moveTo>
                <a:lnTo>
                  <a:pt x="959624" y="129527"/>
                </a:lnTo>
                <a:lnTo>
                  <a:pt x="982141" y="4318"/>
                </a:lnTo>
                <a:lnTo>
                  <a:pt x="927188" y="4318"/>
                </a:lnTo>
                <a:lnTo>
                  <a:pt x="897559" y="167767"/>
                </a:lnTo>
                <a:lnTo>
                  <a:pt x="1028166" y="167767"/>
                </a:lnTo>
                <a:lnTo>
                  <a:pt x="1034948" y="129527"/>
                </a:lnTo>
                <a:close/>
              </a:path>
              <a:path w="1318260" h="316865">
                <a:moveTo>
                  <a:pt x="1137780" y="4318"/>
                </a:moveTo>
                <a:lnTo>
                  <a:pt x="1082789" y="4318"/>
                </a:lnTo>
                <a:lnTo>
                  <a:pt x="1053147" y="167767"/>
                </a:lnTo>
                <a:lnTo>
                  <a:pt x="1108138" y="167767"/>
                </a:lnTo>
                <a:lnTo>
                  <a:pt x="1137780" y="4318"/>
                </a:lnTo>
                <a:close/>
              </a:path>
              <a:path w="1318260" h="316865">
                <a:moveTo>
                  <a:pt x="1317777" y="66586"/>
                </a:moveTo>
                <a:lnTo>
                  <a:pt x="1314996" y="38493"/>
                </a:lnTo>
                <a:lnTo>
                  <a:pt x="1302029" y="17576"/>
                </a:lnTo>
                <a:lnTo>
                  <a:pt x="1278877" y="4508"/>
                </a:lnTo>
                <a:lnTo>
                  <a:pt x="1245539" y="0"/>
                </a:lnTo>
                <a:lnTo>
                  <a:pt x="1211529" y="5981"/>
                </a:lnTo>
                <a:lnTo>
                  <a:pt x="1181798" y="23101"/>
                </a:lnTo>
                <a:lnTo>
                  <a:pt x="1159065" y="50101"/>
                </a:lnTo>
                <a:lnTo>
                  <a:pt x="1146086" y="85750"/>
                </a:lnTo>
                <a:lnTo>
                  <a:pt x="1145730" y="121602"/>
                </a:lnTo>
                <a:lnTo>
                  <a:pt x="1158405" y="148793"/>
                </a:lnTo>
                <a:lnTo>
                  <a:pt x="1183297" y="166052"/>
                </a:lnTo>
                <a:lnTo>
                  <a:pt x="1219555" y="172085"/>
                </a:lnTo>
                <a:lnTo>
                  <a:pt x="1251026" y="167424"/>
                </a:lnTo>
                <a:lnTo>
                  <a:pt x="1298651" y="132791"/>
                </a:lnTo>
                <a:lnTo>
                  <a:pt x="1259116" y="104546"/>
                </a:lnTo>
                <a:lnTo>
                  <a:pt x="1254340" y="115341"/>
                </a:lnTo>
                <a:lnTo>
                  <a:pt x="1247343" y="124053"/>
                </a:lnTo>
                <a:lnTo>
                  <a:pt x="1237970" y="129870"/>
                </a:lnTo>
                <a:lnTo>
                  <a:pt x="1226070" y="131991"/>
                </a:lnTo>
                <a:lnTo>
                  <a:pt x="1209687" y="128257"/>
                </a:lnTo>
                <a:lnTo>
                  <a:pt x="1201356" y="118338"/>
                </a:lnTo>
                <a:lnTo>
                  <a:pt x="1199045" y="104152"/>
                </a:lnTo>
                <a:lnTo>
                  <a:pt x="1200746" y="87591"/>
                </a:lnTo>
                <a:lnTo>
                  <a:pt x="1206703" y="66840"/>
                </a:lnTo>
                <a:lnTo>
                  <a:pt x="1215567" y="51892"/>
                </a:lnTo>
                <a:lnTo>
                  <a:pt x="1226972" y="42837"/>
                </a:lnTo>
                <a:lnTo>
                  <a:pt x="1240599" y="39789"/>
                </a:lnTo>
                <a:lnTo>
                  <a:pt x="1252016" y="41592"/>
                </a:lnTo>
                <a:lnTo>
                  <a:pt x="1260157" y="46837"/>
                </a:lnTo>
                <a:lnTo>
                  <a:pt x="1264767" y="55257"/>
                </a:lnTo>
                <a:lnTo>
                  <a:pt x="1265580" y="66586"/>
                </a:lnTo>
                <a:lnTo>
                  <a:pt x="1317777" y="665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1214437" y="5329301"/>
            <a:ext cx="1078865" cy="0"/>
          </a:xfrm>
          <a:custGeom>
            <a:avLst/>
            <a:gdLst/>
            <a:ahLst/>
            <a:cxnLst/>
            <a:rect l="l" t="t" r="r" b="b"/>
            <a:pathLst>
              <a:path w="1078864">
                <a:moveTo>
                  <a:pt x="107867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C60F2D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1209C-7263-0146-A093-D4E58C0AB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24" y="892887"/>
            <a:ext cx="3167884" cy="230751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0C4FBC3E-98A1-1345-A0BC-0F4271A15FE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35257" y="900937"/>
            <a:ext cx="6328619" cy="5238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19C115-8BDF-D54A-B819-DD7E961D2D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8688" y="3319397"/>
            <a:ext cx="3167883" cy="2819821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/>
            </a:lvl1pPr>
          </a:lstStyle>
          <a:p>
            <a:pPr lvl="0"/>
            <a:r>
              <a:rPr lang="en-US"/>
              <a:t>Click to edit description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A55573E-26E0-44AE-94FC-4AEAD78AC6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E44FF8D7-B03A-422A-9595-9A47982A9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F46EB592-1E89-4EC9-BF61-2DE57325D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22B08F0-89A7-43C5-9F2C-96B46D1EBF9C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A2D6D7-EF3A-4172-910B-9BC8945E7C7B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365FC0AB-A1D1-4DE2-8949-C0932F56DA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1748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pic>
        <p:nvPicPr>
          <p:cNvPr id="17" name="bg object 17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76614" y="903346"/>
            <a:ext cx="723015" cy="69698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214437" y="5322951"/>
            <a:ext cx="1078865" cy="12700"/>
          </a:xfrm>
          <a:custGeom>
            <a:avLst/>
            <a:gdLst/>
            <a:ahLst/>
            <a:cxnLst/>
            <a:rect l="l" t="t" r="r" b="b"/>
            <a:pathLst>
              <a:path w="1078864" h="12700">
                <a:moveTo>
                  <a:pt x="0" y="12700"/>
                </a:moveTo>
                <a:lnTo>
                  <a:pt x="1078674" y="12700"/>
                </a:lnTo>
                <a:lnTo>
                  <a:pt x="107867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700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9" name="bg object 19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878763" y="1092706"/>
            <a:ext cx="1378613" cy="31672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214437" y="5322951"/>
            <a:ext cx="1078865" cy="12700"/>
          </a:xfrm>
          <a:custGeom>
            <a:avLst/>
            <a:gdLst/>
            <a:ahLst/>
            <a:cxnLst/>
            <a:rect l="l" t="t" r="r" b="b"/>
            <a:pathLst>
              <a:path w="1078864" h="12700">
                <a:moveTo>
                  <a:pt x="0" y="12700"/>
                </a:moveTo>
                <a:lnTo>
                  <a:pt x="1078674" y="12700"/>
                </a:lnTo>
                <a:lnTo>
                  <a:pt x="107867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D700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12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8F63ADA-85D9-4539-B243-3E643A9922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113423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8F63ADA-85D9-4539-B243-3E643A9922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559" y="343433"/>
            <a:ext cx="3436938" cy="283827"/>
          </a:xfrm>
        </p:spPr>
        <p:txBody>
          <a:bodyPr>
            <a:normAutofit/>
          </a:bodyPr>
          <a:lstStyle>
            <a:lvl1pPr marL="0" indent="0">
              <a:buNone/>
              <a:defRPr sz="1100" b="1" spc="15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PAGE TITLE</a:t>
            </a:r>
          </a:p>
        </p:txBody>
      </p:sp>
      <p:sp>
        <p:nvSpPr>
          <p:cNvPr id="8" name="Footer Placeholder 11">
            <a:extLst>
              <a:ext uri="{FF2B5EF4-FFF2-40B4-BE49-F238E27FC236}">
                <a16:creationId xmlns:a16="http://schemas.microsoft.com/office/drawing/2014/main" id="{33432C1A-96AC-4A7A-AD53-3E0E856B5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2" name="Slide Number Placeholder 22">
            <a:extLst>
              <a:ext uri="{FF2B5EF4-FFF2-40B4-BE49-F238E27FC236}">
                <a16:creationId xmlns:a16="http://schemas.microsoft.com/office/drawing/2014/main" id="{835204DF-7C1A-4B5F-8FDF-66589D0AF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34D79BA-ED93-4039-A6F9-9054C6628EA4}"/>
              </a:ext>
            </a:extLst>
          </p:cNvPr>
          <p:cNvGrpSpPr/>
          <p:nvPr userDrawn="1"/>
        </p:nvGrpSpPr>
        <p:grpSpPr>
          <a:xfrm>
            <a:off x="10353367" y="6311900"/>
            <a:ext cx="1838633" cy="546100"/>
            <a:chOff x="10353367" y="6311900"/>
            <a:chExt cx="1838633" cy="5461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D04A62-9A07-4437-8ABB-2EC9CF61CF1D}"/>
                </a:ext>
              </a:extLst>
            </p:cNvPr>
            <p:cNvSpPr/>
            <p:nvPr userDrawn="1"/>
          </p:nvSpPr>
          <p:spPr>
            <a:xfrm>
              <a:off x="10353367" y="6311900"/>
              <a:ext cx="1838633" cy="546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91D09468-B9D3-4D16-B194-5B1B7B562D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680607" y="6395404"/>
              <a:ext cx="1184153" cy="379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743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75EDC-23C9-4348-99A7-75A326C21E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3426" y="1964724"/>
            <a:ext cx="6933436" cy="32143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 b="1" spc="-15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E98B8-9F20-4C4E-AF41-869BBA8DF86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3426" y="5529585"/>
            <a:ext cx="6933436" cy="772361"/>
          </a:xfrm>
        </p:spPr>
        <p:txBody>
          <a:bodyPr>
            <a:normAutofit/>
          </a:bodyPr>
          <a:lstStyle>
            <a:lvl1pPr marL="0" indent="0" algn="l">
              <a:buNone/>
              <a:defRPr sz="1400" b="0" spc="120" baseline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245CFB-3158-D84B-B9F6-62BD4B4190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425" y="902358"/>
            <a:ext cx="2309119" cy="69626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7D3FFE-59A8-4B2E-917E-4505B95D06A0}"/>
              </a:ext>
            </a:extLst>
          </p:cNvPr>
          <p:cNvCxnSpPr>
            <a:cxnSpLocks/>
          </p:cNvCxnSpPr>
          <p:nvPr userDrawn="1"/>
        </p:nvCxnSpPr>
        <p:spPr>
          <a:xfrm flipH="1">
            <a:off x="1213263" y="5323311"/>
            <a:ext cx="107867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06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39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34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slideLayout" Target="../slideLayouts/slideLayout33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slideLayout" Target="../slideLayouts/slideLayout36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5.xml"/><Relationship Id="rId35" Type="http://schemas.openxmlformats.org/officeDocument/2006/relationships/slideLayout" Target="../slideLayouts/slideLayout40.xml"/><Relationship Id="rId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102" y="132461"/>
            <a:ext cx="11633517" cy="16925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4560" y="2356485"/>
            <a:ext cx="7125970" cy="2959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7/30/2024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019ABA4-1908-44B2-BD4C-11E5D671C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640080" tIns="0" rIns="91440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655878-B99C-A74A-B03E-6C913D04F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684" y="457200"/>
            <a:ext cx="10982632" cy="12334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7DDE9-C6BE-A34D-B57E-71C81F668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684" y="1825625"/>
            <a:ext cx="109826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805F499-B36B-41B3-89A6-248842DC7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809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6148795C-3978-4392-B792-6C69E385C3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19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igan.gov/egle/about/organization/air-quality/air-quality-enforcement/supplemental-environmental-projec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EABA506-7EDE-E790-E71D-555338903C1B}"/>
              </a:ext>
            </a:extLst>
          </p:cNvPr>
          <p:cNvSpPr txBox="1">
            <a:spLocks/>
          </p:cNvSpPr>
          <p:nvPr/>
        </p:nvSpPr>
        <p:spPr>
          <a:xfrm>
            <a:off x="1073425" y="1964724"/>
            <a:ext cx="7851499" cy="32143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spc="-1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Detroit South Community Meeting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A97AC45-04F5-461F-80CE-6CED854FE5D7}"/>
              </a:ext>
            </a:extLst>
          </p:cNvPr>
          <p:cNvSpPr txBox="1">
            <a:spLocks/>
          </p:cNvSpPr>
          <p:nvPr/>
        </p:nvSpPr>
        <p:spPr>
          <a:xfrm>
            <a:off x="1073426" y="5529585"/>
            <a:ext cx="6933436" cy="7723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 spc="12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July 30, 2024</a:t>
            </a:r>
          </a:p>
        </p:txBody>
      </p:sp>
    </p:spTree>
    <p:extLst>
      <p:ext uri="{BB962C8B-B14F-4D97-AF65-F5344CB8AC3E}">
        <p14:creationId xmlns:p14="http://schemas.microsoft.com/office/powerpoint/2010/main" val="4289443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6EFBB6-4328-2475-87A4-D70EBA9DAC59}"/>
              </a:ext>
            </a:extLst>
          </p:cNvPr>
          <p:cNvSpPr txBox="1"/>
          <p:nvPr/>
        </p:nvSpPr>
        <p:spPr>
          <a:xfrm>
            <a:off x="832338" y="1895429"/>
            <a:ext cx="4868091" cy="2991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1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Operational Updates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FC1F19-AD7F-4126-9A7D-632942EAC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</p:spPr>
        <p:txBody>
          <a:bodyPr vert="horz" lIns="640080" tIns="0" rIns="91440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984C3A-85AA-42A9-9528-9A7CC9B59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148795C-3978-4392-B792-6C69E385C36C}" type="slidenum">
              <a:rPr kumimoji="0" lang="en-US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E82639E-7D80-323F-0ADD-05D24AF4695B}"/>
              </a:ext>
            </a:extLst>
          </p:cNvPr>
          <p:cNvSpPr txBox="1">
            <a:spLocks/>
          </p:cNvSpPr>
          <p:nvPr/>
        </p:nvSpPr>
        <p:spPr>
          <a:xfrm>
            <a:off x="303558" y="343433"/>
            <a:ext cx="3887441" cy="283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 spc="1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Detroit South Updates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C10C09-6169-7AE1-1F30-A87BFFADB358}"/>
              </a:ext>
            </a:extLst>
          </p:cNvPr>
          <p:cNvSpPr txBox="1"/>
          <p:nvPr/>
        </p:nvSpPr>
        <p:spPr>
          <a:xfrm>
            <a:off x="6172200" y="1020063"/>
            <a:ext cx="56007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 defTabSz="517525"/>
            <a:r>
              <a:rPr lang="en-US" b="1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Over $10M in operational improvements made thus far, including:</a:t>
            </a:r>
          </a:p>
          <a:p>
            <a:pPr lvl="4" defTabSz="517525"/>
            <a:endParaRPr lang="en-US" b="1" dirty="0">
              <a:solidFill>
                <a:srgbClr val="4D4D4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4" defTabSz="517525"/>
            <a:r>
              <a:rPr lang="en-US" b="1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Tank System Improvements:</a:t>
            </a:r>
          </a:p>
          <a:p>
            <a:pPr marL="285750" lvl="4" indent="-285750" defTabSz="5175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Current plans incorporate multiple layers of additional, redundant protections and state-of-the-art electronic leak detection</a:t>
            </a:r>
          </a:p>
          <a:p>
            <a:pPr marL="285750" lvl="4" indent="-285750" defTabSz="5175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Engineering plans for additional upgrades to the tank system will be submitted by mid-August</a:t>
            </a:r>
            <a:endParaRPr lang="en-US" sz="1600" dirty="0">
              <a:solidFill>
                <a:srgbClr val="4D4D4F"/>
              </a:solidFill>
              <a:highlight>
                <a:srgbClr val="FFFF00"/>
              </a:highlight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4" defTabSz="517525"/>
            <a:endParaRPr lang="en-US" b="1" dirty="0">
              <a:solidFill>
                <a:srgbClr val="4D4D4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4" defTabSz="517525"/>
            <a:r>
              <a:rPr lang="en-US" b="1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Groundwater Monitoring:</a:t>
            </a:r>
          </a:p>
          <a:p>
            <a:pPr marL="285750" lvl="4" indent="-285750" defTabSz="5175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Data continues to show no signs of groundwater impacts from operations</a:t>
            </a:r>
          </a:p>
          <a:p>
            <a:pPr marL="285750" lvl="4" indent="-285750" defTabSz="5175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Expanded Hydrogeological Evaluation Report has been submitted to EGLE</a:t>
            </a:r>
            <a:endParaRPr lang="en-US" sz="1600" dirty="0">
              <a:solidFill>
                <a:srgbClr val="4D4D4F"/>
              </a:solidFill>
              <a:highlight>
                <a:srgbClr val="FFFF00"/>
              </a:highlight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4" indent="-285750" defTabSz="5175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Long-term GW Monitoring Program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933890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EB665D8-2250-29D2-38F3-678BFF177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048000"/>
            <a:ext cx="10363200" cy="553998"/>
          </a:xfrm>
        </p:spPr>
        <p:txBody>
          <a:bodyPr/>
          <a:lstStyle/>
          <a:p>
            <a:r>
              <a:rPr lang="en-US" sz="3600" dirty="0"/>
              <a:t>Community Update</a:t>
            </a:r>
          </a:p>
        </p:txBody>
      </p:sp>
    </p:spTree>
    <p:extLst>
      <p:ext uri="{BB962C8B-B14F-4D97-AF65-F5344CB8AC3E}">
        <p14:creationId xmlns:p14="http://schemas.microsoft.com/office/powerpoint/2010/main" val="25725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FC1F19-AD7F-4126-9A7D-632942EAC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</p:spPr>
        <p:txBody>
          <a:bodyPr vert="horz" lIns="640080" tIns="0" rIns="91440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984C3A-85AA-42A9-9528-9A7CC9B59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148795C-3978-4392-B792-6C69E385C36C}" type="slidenum">
              <a:rPr kumimoji="0" lang="en-US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675E213-1704-6EA4-6799-7EA2C86AAEF8}"/>
              </a:ext>
            </a:extLst>
          </p:cNvPr>
          <p:cNvSpPr txBox="1">
            <a:spLocks/>
          </p:cNvSpPr>
          <p:nvPr/>
        </p:nvSpPr>
        <p:spPr>
          <a:xfrm>
            <a:off x="303558" y="326132"/>
            <a:ext cx="4497041" cy="54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 spc="1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Community Update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8B0B77-6661-FD32-1743-70DAB626CD76}"/>
              </a:ext>
            </a:extLst>
          </p:cNvPr>
          <p:cNvSpPr/>
          <p:nvPr/>
        </p:nvSpPr>
        <p:spPr>
          <a:xfrm>
            <a:off x="5715000" y="1600200"/>
            <a:ext cx="5334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D9A2E9A-D329-BEF2-5AF4-F2707FE107E2}"/>
              </a:ext>
            </a:extLst>
          </p:cNvPr>
          <p:cNvSpPr txBox="1">
            <a:spLocks/>
          </p:cNvSpPr>
          <p:nvPr/>
        </p:nvSpPr>
        <p:spPr>
          <a:xfrm>
            <a:off x="328958" y="1730984"/>
            <a:ext cx="11754887" cy="44412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Community Benefits Agreement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Ongoing meetings to advance Community Benefits Agreement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Targeting finalization of an agreement by fall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Sewer system evaluation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Worked with the City of Detroit on sewer investigation and repair on behalf of community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Met with GLWA and DPW on sewer system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Website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Finalizing community website to increase transparency and better communicate with community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DetroitES.com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D4D4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6D2E5E-40B9-E96E-F1ED-4FEB123F4E01}"/>
              </a:ext>
            </a:extLst>
          </p:cNvPr>
          <p:cNvSpPr txBox="1"/>
          <p:nvPr/>
        </p:nvSpPr>
        <p:spPr>
          <a:xfrm>
            <a:off x="328958" y="-168548"/>
            <a:ext cx="9067800" cy="2991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1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Actions Update</a:t>
            </a:r>
          </a:p>
        </p:txBody>
      </p:sp>
    </p:spTree>
    <p:extLst>
      <p:ext uri="{BB962C8B-B14F-4D97-AF65-F5344CB8AC3E}">
        <p14:creationId xmlns:p14="http://schemas.microsoft.com/office/powerpoint/2010/main" val="1956901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FC1F19-AD7F-4126-9A7D-632942EAC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</p:spPr>
        <p:txBody>
          <a:bodyPr vert="horz" lIns="640080" tIns="0" rIns="91440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984C3A-85AA-42A9-9528-9A7CC9B59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148795C-3978-4392-B792-6C69E385C36C}" type="slidenum">
              <a:rPr kumimoji="0" lang="en-US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675E213-1704-6EA4-6799-7EA2C86AAEF8}"/>
              </a:ext>
            </a:extLst>
          </p:cNvPr>
          <p:cNvSpPr txBox="1">
            <a:spLocks/>
          </p:cNvSpPr>
          <p:nvPr/>
        </p:nvSpPr>
        <p:spPr>
          <a:xfrm>
            <a:off x="303558" y="326132"/>
            <a:ext cx="4497041" cy="54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 spc="1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Community Update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8B0B77-6661-FD32-1743-70DAB626CD76}"/>
              </a:ext>
            </a:extLst>
          </p:cNvPr>
          <p:cNvSpPr/>
          <p:nvPr/>
        </p:nvSpPr>
        <p:spPr>
          <a:xfrm>
            <a:off x="5715000" y="1600200"/>
            <a:ext cx="533400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D9A2E9A-D329-BEF2-5AF4-F2707FE107E2}"/>
              </a:ext>
            </a:extLst>
          </p:cNvPr>
          <p:cNvSpPr txBox="1">
            <a:spLocks/>
          </p:cNvSpPr>
          <p:nvPr/>
        </p:nvSpPr>
        <p:spPr>
          <a:xfrm>
            <a:off x="360913" y="1983744"/>
            <a:ext cx="7106687" cy="456945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Joe Louis Greenway Project support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City of Detroit received $20.7 million in federal funding for the project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Construction is expected to begin in October 2025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Air monitoring and discharge monitoring transparency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Additional air station will be added to southeast corner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Direct odor reporting capability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Host future community meeting onsite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rgbClr val="4D4D4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D4D4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BA2B5A-B6BE-FAE9-794E-2B2401ECA6F7}"/>
              </a:ext>
            </a:extLst>
          </p:cNvPr>
          <p:cNvSpPr txBox="1"/>
          <p:nvPr/>
        </p:nvSpPr>
        <p:spPr>
          <a:xfrm>
            <a:off x="328958" y="-168548"/>
            <a:ext cx="9067800" cy="2991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1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Actions Update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81AD87-6C84-B488-9F2A-80DA0A242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" b="2264"/>
          <a:stretch/>
        </p:blipFill>
        <p:spPr bwMode="auto">
          <a:xfrm>
            <a:off x="7640654" y="178875"/>
            <a:ext cx="443503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271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6EFBB6-4328-2475-87A4-D70EBA9DAC59}"/>
              </a:ext>
            </a:extLst>
          </p:cNvPr>
          <p:cNvSpPr txBox="1"/>
          <p:nvPr/>
        </p:nvSpPr>
        <p:spPr>
          <a:xfrm>
            <a:off x="832338" y="1767838"/>
            <a:ext cx="4868091" cy="2991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1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Community Benefits Agreement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817FFCC-98B9-2586-53C4-59DD19CCFD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3580" y="1767838"/>
            <a:ext cx="4868305" cy="2991395"/>
          </a:xfrm>
        </p:spPr>
        <p:txBody>
          <a:bodyPr>
            <a:normAutofit/>
          </a:bodyPr>
          <a:lstStyle/>
          <a:p>
            <a:r>
              <a:rPr lang="en-US" sz="3200" dirty="0"/>
              <a:t>Status &amp; Discussion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FC1F19-AD7F-4126-9A7D-632942EAC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</p:spPr>
        <p:txBody>
          <a:bodyPr vert="horz" lIns="640080" tIns="0" rIns="91440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984C3A-85AA-42A9-9528-9A7CC9B59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148795C-3978-4392-B792-6C69E385C36C}" type="slidenum">
              <a:rPr kumimoji="0" lang="en-US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9FD8DFD-A139-25EA-D127-FD01C1DE1BF8}"/>
              </a:ext>
            </a:extLst>
          </p:cNvPr>
          <p:cNvSpPr txBox="1">
            <a:spLocks/>
          </p:cNvSpPr>
          <p:nvPr/>
        </p:nvSpPr>
        <p:spPr>
          <a:xfrm>
            <a:off x="303558" y="343433"/>
            <a:ext cx="3887441" cy="283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 spc="1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Community Update</a:t>
            </a:r>
          </a:p>
        </p:txBody>
      </p:sp>
    </p:spTree>
    <p:extLst>
      <p:ext uri="{BB962C8B-B14F-4D97-AF65-F5344CB8AC3E}">
        <p14:creationId xmlns:p14="http://schemas.microsoft.com/office/powerpoint/2010/main" val="1501751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EB665D8-2250-29D2-38F3-678BFF177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048000"/>
            <a:ext cx="10363200" cy="553998"/>
          </a:xfrm>
        </p:spPr>
        <p:txBody>
          <a:bodyPr/>
          <a:lstStyle/>
          <a:p>
            <a:r>
              <a:rPr lang="en-US" sz="3600" dirty="0"/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val="2019543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6EFBB6-4328-2475-87A4-D70EBA9DAC59}"/>
              </a:ext>
            </a:extLst>
          </p:cNvPr>
          <p:cNvSpPr txBox="1"/>
          <p:nvPr/>
        </p:nvSpPr>
        <p:spPr>
          <a:xfrm>
            <a:off x="832338" y="1767838"/>
            <a:ext cx="4868091" cy="2991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1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Supplemental Environmental Projects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FC1F19-AD7F-4126-9A7D-632942EAC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</p:spPr>
        <p:txBody>
          <a:bodyPr vert="horz" lIns="640080" tIns="0" rIns="91440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984C3A-85AA-42A9-9528-9A7CC9B59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148795C-3978-4392-B792-6C69E385C36C}" type="slidenum">
              <a:rPr kumimoji="0" lang="en-US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E4645-94F8-92D0-D14E-A4AA06FC4DC1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6213475" y="649080"/>
            <a:ext cx="5368925" cy="522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 Supplemental Environmental Project (SEP) is an environmentally beneficial project as part of a settlement of an enforcement action, but which the company is not otherwise legally required to perform</a:t>
            </a:r>
            <a:br>
              <a:rPr lang="en-US" sz="16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dirty="0">
              <a:solidFill>
                <a:srgbClr val="4D4D4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SEPs are a key component of EGLE’s strategy to enhance environmental and public health protection and must meet one or more of the following categories: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4D4D4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Pollution prevention &amp; reduction</a:t>
            </a: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Environmental restoration &amp; protection</a:t>
            </a: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Public health</a:t>
            </a: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Environmental assessments &amp; awareness</a:t>
            </a: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Climate change mitigation &amp; preparedness</a:t>
            </a: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Emergency planning &amp; preparedness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D4D4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675E213-1704-6EA4-6799-7EA2C86AAEF8}"/>
              </a:ext>
            </a:extLst>
          </p:cNvPr>
          <p:cNvSpPr txBox="1">
            <a:spLocks/>
          </p:cNvSpPr>
          <p:nvPr/>
        </p:nvSpPr>
        <p:spPr>
          <a:xfrm>
            <a:off x="303558" y="326132"/>
            <a:ext cx="4497041" cy="54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 spc="1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val="3243650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6EFBB6-4328-2475-87A4-D70EBA9DAC59}"/>
              </a:ext>
            </a:extLst>
          </p:cNvPr>
          <p:cNvSpPr txBox="1"/>
          <p:nvPr/>
        </p:nvSpPr>
        <p:spPr>
          <a:xfrm>
            <a:off x="832338" y="1767838"/>
            <a:ext cx="4868091" cy="2991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1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Supplemental Environmental Projects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FC1F19-AD7F-4126-9A7D-632942EAC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</p:spPr>
        <p:txBody>
          <a:bodyPr vert="horz" lIns="640080" tIns="0" rIns="91440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984C3A-85AA-42A9-9528-9A7CC9B59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148795C-3978-4392-B792-6C69E385C36C}" type="slidenum">
              <a:rPr kumimoji="0" lang="en-US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E4645-94F8-92D0-D14E-A4AA06FC4DC1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6213475" y="1264635"/>
            <a:ext cx="5521325" cy="3998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D4D4F"/>
                </a:solidFill>
                <a:effectLst/>
                <a:latin typeface="+mn-lt"/>
              </a:rPr>
              <a:t>$927,423 will be used to finance an escrow account, </a:t>
            </a:r>
            <a:r>
              <a:rPr lang="en-US" sz="1600" dirty="0">
                <a:solidFill>
                  <a:srgbClr val="4D4D4F"/>
                </a:solidFill>
                <a:latin typeface="+mn-lt"/>
              </a:rPr>
              <a:t>in anticipation of</a:t>
            </a:r>
            <a:r>
              <a:rPr lang="en-US" sz="1600" b="0" i="0" dirty="0">
                <a:solidFill>
                  <a:srgbClr val="4D4D4F"/>
                </a:solidFill>
                <a:effectLst/>
                <a:latin typeface="+mn-lt"/>
              </a:rPr>
              <a:t> supplemental environmental projects (SEP) applications</a:t>
            </a:r>
            <a:br>
              <a:rPr lang="en-US" sz="1600" b="0" i="0" dirty="0">
                <a:solidFill>
                  <a:srgbClr val="4D4D4F"/>
                </a:solidFill>
                <a:effectLst/>
                <a:latin typeface="+mn-lt"/>
              </a:rPr>
            </a:br>
            <a:endParaRPr lang="en-US" sz="1600" dirty="0">
              <a:solidFill>
                <a:srgbClr val="4D4D4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EGLE allows Republic the opportunity to develop how SEP is going to work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D4D4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We want to approach the process collaboratively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D4D4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Consent order gives us a year to complete the program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D4D4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675E213-1704-6EA4-6799-7EA2C86AAEF8}"/>
              </a:ext>
            </a:extLst>
          </p:cNvPr>
          <p:cNvSpPr txBox="1">
            <a:spLocks/>
          </p:cNvSpPr>
          <p:nvPr/>
        </p:nvSpPr>
        <p:spPr>
          <a:xfrm>
            <a:off x="303558" y="326132"/>
            <a:ext cx="4497041" cy="54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 spc="1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val="1689494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6EFBB6-4328-2475-87A4-D70EBA9DAC59}"/>
              </a:ext>
            </a:extLst>
          </p:cNvPr>
          <p:cNvSpPr txBox="1"/>
          <p:nvPr/>
        </p:nvSpPr>
        <p:spPr>
          <a:xfrm>
            <a:off x="832338" y="1767838"/>
            <a:ext cx="4868091" cy="2991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1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SEP Process </a:t>
            </a:r>
            <a:r>
              <a:rPr lang="en-US" sz="2800" kern="1200" spc="1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Thought Starter</a:t>
            </a:r>
            <a:endParaRPr lang="en-US" sz="4400" kern="1200" spc="1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FC1F19-AD7F-4126-9A7D-632942EAC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</p:spPr>
        <p:txBody>
          <a:bodyPr vert="horz" lIns="640080" tIns="0" rIns="91440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984C3A-85AA-42A9-9528-9A7CC9B59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148795C-3978-4392-B792-6C69E385C36C}" type="slidenum">
              <a:rPr kumimoji="0" lang="en-US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E4645-94F8-92D0-D14E-A4AA06FC4DC1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6213475" y="804256"/>
            <a:ext cx="5146187" cy="4919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DetroitES.com will host an application form for community members to submit proposed SEP projects</a:t>
            </a:r>
            <a:br>
              <a:rPr lang="en-US" sz="16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600" dirty="0">
              <a:solidFill>
                <a:srgbClr val="4D4D4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Tentative SEP Application Timeline: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September 1: </a:t>
            </a:r>
            <a:r>
              <a:rPr lang="en-US" sz="16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Application period opens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December 1: </a:t>
            </a:r>
            <a:r>
              <a:rPr lang="en-US" sz="16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Application period closes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December – January: </a:t>
            </a:r>
            <a:r>
              <a:rPr lang="en-US" sz="16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EGLE review period</a:t>
            </a:r>
          </a:p>
          <a:p>
            <a:pPr lvl="1">
              <a:lnSpc>
                <a:spcPct val="100000"/>
              </a:lnSpc>
            </a:pPr>
            <a:endParaRPr lang="en-US" sz="1600" dirty="0">
              <a:solidFill>
                <a:srgbClr val="4D4D4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If needed: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February 1: </a:t>
            </a:r>
            <a:r>
              <a:rPr lang="en-US" sz="16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Second application period for modifications to previously submitted ideas opens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March 1: </a:t>
            </a:r>
            <a:r>
              <a:rPr lang="en-US" sz="16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Second application period closes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March – April: </a:t>
            </a:r>
            <a:r>
              <a:rPr lang="en-US" sz="16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Additional EGLE Review</a:t>
            </a:r>
            <a:endParaRPr lang="en-US" sz="1600" b="1" dirty="0">
              <a:solidFill>
                <a:srgbClr val="4D4D4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675E213-1704-6EA4-6799-7EA2C86AAEF8}"/>
              </a:ext>
            </a:extLst>
          </p:cNvPr>
          <p:cNvSpPr txBox="1">
            <a:spLocks/>
          </p:cNvSpPr>
          <p:nvPr/>
        </p:nvSpPr>
        <p:spPr>
          <a:xfrm>
            <a:off x="303558" y="326132"/>
            <a:ext cx="4497041" cy="54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 spc="1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val="1174123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6EFBB6-4328-2475-87A4-D70EBA9DAC59}"/>
              </a:ext>
            </a:extLst>
          </p:cNvPr>
          <p:cNvSpPr txBox="1"/>
          <p:nvPr/>
        </p:nvSpPr>
        <p:spPr>
          <a:xfrm>
            <a:off x="361950" y="1143000"/>
            <a:ext cx="1159034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Learn more about SEPs and local projects that have been put in place at: </a:t>
            </a:r>
            <a:r>
              <a:rPr lang="en-US" sz="16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www.michigan.gov/egle/about/organization/air-quality/air-quality-enforcement/supplemental-environmental-projects </a:t>
            </a:r>
            <a:endParaRPr lang="en-US" sz="1600" dirty="0">
              <a:solidFill>
                <a:srgbClr val="4D4D4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D4D4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FC1F19-AD7F-4126-9A7D-632942EACA6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11900"/>
            <a:ext cx="10353675" cy="546100"/>
          </a:xfrm>
        </p:spPr>
        <p:txBody>
          <a:bodyPr vert="horz" lIns="640080" tIns="0" rIns="91440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984C3A-85AA-42A9-9528-9A7CC9B592B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76988"/>
            <a:ext cx="361950" cy="365125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148795C-3978-4392-B792-6C69E385C36C}" type="slidenum">
              <a:rPr kumimoji="0" lang="en-US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675E213-1704-6EA4-6799-7EA2C86AAEF8}"/>
              </a:ext>
            </a:extLst>
          </p:cNvPr>
          <p:cNvSpPr txBox="1">
            <a:spLocks/>
          </p:cNvSpPr>
          <p:nvPr/>
        </p:nvSpPr>
        <p:spPr>
          <a:xfrm>
            <a:off x="303558" y="326132"/>
            <a:ext cx="4497041" cy="54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 spc="1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Next Steps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685D20-0470-7E06-20AD-EC4196E79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057400"/>
            <a:ext cx="8915400" cy="394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5211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EB665D8-2250-29D2-38F3-678BFF177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048000"/>
            <a:ext cx="10363200" cy="1107996"/>
          </a:xfrm>
        </p:spPr>
        <p:txBody>
          <a:bodyPr/>
          <a:lstStyle/>
          <a:p>
            <a:r>
              <a:rPr lang="en-US" sz="3600" dirty="0"/>
              <a:t>Thank you, Coach K, for your help with organizing.</a:t>
            </a:r>
          </a:p>
        </p:txBody>
      </p:sp>
    </p:spTree>
    <p:extLst>
      <p:ext uri="{BB962C8B-B14F-4D97-AF65-F5344CB8AC3E}">
        <p14:creationId xmlns:p14="http://schemas.microsoft.com/office/powerpoint/2010/main" val="2958085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6EFBB6-4328-2475-87A4-D70EBA9DAC59}"/>
              </a:ext>
            </a:extLst>
          </p:cNvPr>
          <p:cNvSpPr txBox="1"/>
          <p:nvPr/>
        </p:nvSpPr>
        <p:spPr>
          <a:xfrm>
            <a:off x="832338" y="1767838"/>
            <a:ext cx="4868091" cy="2991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1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Community Website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FC1F19-AD7F-4126-9A7D-632942EAC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</p:spPr>
        <p:txBody>
          <a:bodyPr vert="horz" lIns="640080" tIns="0" rIns="91440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984C3A-85AA-42A9-9528-9A7CC9B59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148795C-3978-4392-B792-6C69E385C36C}" type="slidenum">
              <a:rPr kumimoji="0" lang="en-US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E4645-94F8-92D0-D14E-A4AA06FC4DC1}"/>
              </a:ext>
            </a:extLst>
          </p:cNvPr>
          <p:cNvSpPr txBox="1">
            <a:spLocks noGrp="1"/>
          </p:cNvSpPr>
          <p:nvPr>
            <p:ph type="body" sz="quarter" idx="12"/>
          </p:nvPr>
        </p:nvSpPr>
        <p:spPr>
          <a:xfrm>
            <a:off x="6213475" y="3038005"/>
            <a:ext cx="5521325" cy="45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DetroitES.com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675E213-1704-6EA4-6799-7EA2C86AAEF8}"/>
              </a:ext>
            </a:extLst>
          </p:cNvPr>
          <p:cNvSpPr txBox="1">
            <a:spLocks/>
          </p:cNvSpPr>
          <p:nvPr/>
        </p:nvSpPr>
        <p:spPr>
          <a:xfrm>
            <a:off x="303558" y="326132"/>
            <a:ext cx="4497041" cy="54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 spc="1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val="947456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EB665D8-2250-29D2-38F3-678BFF177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886200"/>
            <a:ext cx="10363200" cy="830997"/>
          </a:xfrm>
        </p:spPr>
        <p:txBody>
          <a:bodyPr/>
          <a:lstStyle/>
          <a:p>
            <a:r>
              <a:rPr lang="en-US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66078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EB665D8-2250-29D2-38F3-678BFF177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886200"/>
            <a:ext cx="10363200" cy="830997"/>
          </a:xfrm>
        </p:spPr>
        <p:txBody>
          <a:bodyPr/>
          <a:lstStyle/>
          <a:p>
            <a:r>
              <a:rPr lang="en-US" sz="5400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188777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6EFBB6-4328-2475-87A4-D70EBA9DAC59}"/>
              </a:ext>
            </a:extLst>
          </p:cNvPr>
          <p:cNvSpPr txBox="1"/>
          <p:nvPr/>
        </p:nvSpPr>
        <p:spPr>
          <a:xfrm>
            <a:off x="832338" y="1767838"/>
            <a:ext cx="4868091" cy="2991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10" normalizeH="0" baseline="0" noProof="0" dirty="0">
                <a:ln>
                  <a:noFill/>
                </a:ln>
                <a:solidFill>
                  <a:srgbClr val="00497C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Actions Update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FC1F19-AD7F-4126-9A7D-632942EAC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</p:spPr>
        <p:txBody>
          <a:bodyPr vert="horz" lIns="640080" tIns="0" rIns="91440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984C3A-85AA-42A9-9528-9A7CC9B59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148795C-3978-4392-B792-6C69E385C36C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675E213-1704-6EA4-6799-7EA2C86AAEF8}"/>
              </a:ext>
            </a:extLst>
          </p:cNvPr>
          <p:cNvSpPr txBox="1">
            <a:spLocks/>
          </p:cNvSpPr>
          <p:nvPr/>
        </p:nvSpPr>
        <p:spPr>
          <a:xfrm>
            <a:off x="303558" y="326132"/>
            <a:ext cx="4497041" cy="54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 spc="1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150" normalizeH="0" baseline="0" noProof="0" dirty="0">
                <a:ln>
                  <a:noFill/>
                </a:ln>
                <a:solidFill>
                  <a:srgbClr val="00AED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What We Heard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56EA5F-A54D-5749-6758-7589E95EE8E2}"/>
              </a:ext>
            </a:extLst>
          </p:cNvPr>
          <p:cNvSpPr txBox="1"/>
          <p:nvPr/>
        </p:nvSpPr>
        <p:spPr>
          <a:xfrm>
            <a:off x="6172200" y="1143000"/>
            <a:ext cx="58674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Verdana"/>
                <a:ea typeface="Times New Roman" panose="02020603050405020304" pitchFamily="18" charset="0"/>
                <a:cs typeface="Times New Roman" panose="02020603050405020304" pitchFamily="18" charset="0"/>
              </a:rPr>
              <a:t>Many do not want DS here, but if DS is going to operate, the community conducted ranked voting for the following / must haves: 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Verdana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Verdana"/>
                <a:ea typeface="Times New Roman" panose="02020603050405020304" pitchFamily="18" charset="0"/>
                <a:cs typeface="Times New Roman" panose="02020603050405020304" pitchFamily="18" charset="0"/>
              </a:rPr>
              <a:t>26% mitigate odors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Verdan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Verdana"/>
                <a:ea typeface="Times New Roman" panose="02020603050405020304" pitchFamily="18" charset="0"/>
                <a:cs typeface="Times New Roman" panose="02020603050405020304" pitchFamily="18" charset="0"/>
              </a:rPr>
              <a:t>20% restricting chemicals of concern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Verdan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Verdana"/>
                <a:ea typeface="Times New Roman" panose="02020603050405020304" pitchFamily="18" charset="0"/>
                <a:cs typeface="Times New Roman" panose="02020603050405020304" pitchFamily="18" charset="0"/>
              </a:rPr>
              <a:t>13% transparency of materials and   			 monitoring data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Verdan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Verdana"/>
                <a:ea typeface="Times New Roman" panose="02020603050405020304" pitchFamily="18" charset="0"/>
                <a:cs typeface="Times New Roman" panose="02020603050405020304" pitchFamily="18" charset="0"/>
              </a:rPr>
              <a:t>7% 	 community meetings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Verdan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Verdana"/>
                <a:ea typeface="Times New Roman" panose="02020603050405020304" pitchFamily="18" charset="0"/>
                <a:cs typeface="Times New Roman" panose="02020603050405020304" pitchFamily="18" charset="0"/>
              </a:rPr>
              <a:t>7% 	 truck washing stations, truck routes and 		 dust reduction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Verdan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Verdana"/>
                <a:ea typeface="Times New Roman" panose="02020603050405020304" pitchFamily="18" charset="0"/>
                <a:cs typeface="Times New Roman" panose="02020603050405020304" pitchFamily="18" charset="0"/>
              </a:rPr>
              <a:t>7% 	 road improvements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Verdan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Verdana"/>
                <a:ea typeface="Times New Roman" panose="02020603050405020304" pitchFamily="18" charset="0"/>
                <a:cs typeface="Times New Roman" panose="02020603050405020304" pitchFamily="18" charset="0"/>
              </a:rPr>
              <a:t>7% 	 sewers and infrastructure issues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Verdan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Verdana"/>
                <a:ea typeface="Times New Roman" panose="02020603050405020304" pitchFamily="18" charset="0"/>
                <a:cs typeface="Times New Roman" panose="02020603050405020304" pitchFamily="18" charset="0"/>
              </a:rPr>
              <a:t>7% 	 air monitoring (24-hour basis) and 			 details on PM and VOCs need to be 			 addressed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Verdana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Verdana"/>
                <a:ea typeface="Times New Roman" panose="02020603050405020304" pitchFamily="18" charset="0"/>
                <a:cs typeface="Times New Roman" panose="02020603050405020304" pitchFamily="18" charset="0"/>
              </a:rPr>
              <a:t>7% 	 buffers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Verdan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341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50EB78-1B02-2944-5799-0EF19BD6D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034" y="1761921"/>
            <a:ext cx="5741989" cy="2607660"/>
          </a:xfrm>
          <a:prstGeom prst="rect">
            <a:avLst/>
          </a:prstGeom>
          <a:noFill/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53BDEAE6-6667-E297-8F58-9A9A4E36BD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3559" y="343433"/>
            <a:ext cx="3436938" cy="28382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E0A99-0609-13F5-97D7-3E1906675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D84A1-D8F5-6EF6-0327-7FD9789AA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148795C-3978-4392-B792-6C69E385C36C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61A971-8471-1DEE-77A8-6F7E480B0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7" y="1752600"/>
            <a:ext cx="5751516" cy="260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2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165392-7B7E-8D68-2974-962541C7C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5BFAF-7B62-B303-09A3-34913FBDC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2B32D-0A47-E544-F0AF-9144A4812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48795C-3978-4392-B792-6C69E385C36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C4E564-34FE-A29A-937E-D3490125F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676400"/>
            <a:ext cx="5611295" cy="2590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4FE3D2-B099-F9C8-8659-417AC376A9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5" t="2913" r="2453"/>
          <a:stretch/>
        </p:blipFill>
        <p:spPr>
          <a:xfrm>
            <a:off x="386141" y="1676400"/>
            <a:ext cx="5690809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78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B165392-7B7E-8D68-2974-962541C7C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5BFAF-7B62-B303-09A3-34913FBDC5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2B32D-0A47-E544-F0AF-9144A4812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148795C-3978-4392-B792-6C69E385C36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5BBFBA-57A1-DA04-1283-800D2ADD2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628"/>
            <a:ext cx="3848637" cy="53347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A90FB6-44E9-FBCD-9BC9-1A9D469D9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761629"/>
            <a:ext cx="7979244" cy="553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92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57DA009-F553-D256-B18F-ACDC3782E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58165"/>
            <a:ext cx="7951304" cy="5486400"/>
          </a:xfrm>
          <a:prstGeom prst="rect">
            <a:avLst/>
          </a:prstGeom>
          <a:noFill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40F88-37AF-991B-004F-4A892B620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66FCD2A9-BA07-CAE6-CAFF-DE8FFD6F7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148795C-3978-4392-B792-6C69E385C36C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491106-8BE9-1879-3A62-7359D1244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575" y="104775"/>
            <a:ext cx="4300438" cy="32274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A311D8-1F6B-268B-C78C-391D31C5D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686" y="3456635"/>
            <a:ext cx="4058216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7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5CE74542-1D79-CD52-52BD-2930B541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54" y="892886"/>
            <a:ext cx="3649246" cy="5238282"/>
          </a:xfrm>
        </p:spPr>
        <p:txBody>
          <a:bodyPr>
            <a:normAutofit/>
          </a:bodyPr>
          <a:lstStyle/>
          <a:p>
            <a:r>
              <a:rPr lang="en-US" sz="4400" dirty="0"/>
              <a:t>Agenda &amp; Discussion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FC1F19-AD7F-4126-9A7D-632942EAC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</p:spPr>
        <p:txBody>
          <a:bodyPr vert="horz" lIns="640080" tIns="0" rIns="91440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984C3A-85AA-42A9-9528-9A7CC9B59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148795C-3978-4392-B792-6C69E385C36C}" type="slidenum">
              <a:rPr kumimoji="0" lang="en-US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20A53774-BB4C-3F47-D952-E9EE6D704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375855"/>
              </p:ext>
            </p:extLst>
          </p:nvPr>
        </p:nvGraphicFramePr>
        <p:xfrm>
          <a:off x="4872628" y="900937"/>
          <a:ext cx="6391248" cy="5238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21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EB665D8-2250-29D2-38F3-678BFF177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048000"/>
            <a:ext cx="10363200" cy="553998"/>
          </a:xfrm>
        </p:spPr>
        <p:txBody>
          <a:bodyPr/>
          <a:lstStyle/>
          <a:p>
            <a:r>
              <a:rPr lang="en-US" sz="3600" dirty="0"/>
              <a:t>Detroit South Update</a:t>
            </a:r>
          </a:p>
        </p:txBody>
      </p:sp>
    </p:spTree>
    <p:extLst>
      <p:ext uri="{BB962C8B-B14F-4D97-AF65-F5344CB8AC3E}">
        <p14:creationId xmlns:p14="http://schemas.microsoft.com/office/powerpoint/2010/main" val="26759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6EFBB6-4328-2475-87A4-D70EBA9DAC59}"/>
              </a:ext>
            </a:extLst>
          </p:cNvPr>
          <p:cNvSpPr txBox="1"/>
          <p:nvPr/>
        </p:nvSpPr>
        <p:spPr>
          <a:xfrm>
            <a:off x="832338" y="1767838"/>
            <a:ext cx="4868091" cy="2991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1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Compliance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FC1F19-AD7F-4126-9A7D-632942EAC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</p:spPr>
        <p:txBody>
          <a:bodyPr vert="horz" lIns="640080" tIns="0" rIns="91440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984C3A-85AA-42A9-9528-9A7CC9B59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148795C-3978-4392-B792-6C69E385C36C}" type="slidenum">
              <a:rPr kumimoji="0" lang="en-US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E82639E-7D80-323F-0ADD-05D24AF4695B}"/>
              </a:ext>
            </a:extLst>
          </p:cNvPr>
          <p:cNvSpPr txBox="1">
            <a:spLocks/>
          </p:cNvSpPr>
          <p:nvPr/>
        </p:nvSpPr>
        <p:spPr>
          <a:xfrm>
            <a:off x="303558" y="343433"/>
            <a:ext cx="4497041" cy="54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 spc="1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Detroit South Updates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7B6158-7C75-5B23-E146-0B4F7FA7858B}"/>
              </a:ext>
            </a:extLst>
          </p:cNvPr>
          <p:cNvSpPr txBox="1"/>
          <p:nvPr/>
        </p:nvSpPr>
        <p:spPr>
          <a:xfrm>
            <a:off x="832338" y="3886200"/>
            <a:ext cx="47860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defTabSz="517525"/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5" defTabSz="517525"/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5" defTabSz="517525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06775-701D-3C3F-C0A0-62D680C5D383}"/>
              </a:ext>
            </a:extLst>
          </p:cNvPr>
          <p:cNvSpPr txBox="1"/>
          <p:nvPr/>
        </p:nvSpPr>
        <p:spPr>
          <a:xfrm>
            <a:off x="6248400" y="417493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Regulator Inspections</a:t>
            </a:r>
          </a:p>
          <a:p>
            <a:r>
              <a:rPr lang="en-US" sz="1400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5 EGLE inspections since January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D4D4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400" u="sng" dirty="0">
              <a:solidFill>
                <a:srgbClr val="4D4D4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9108F8C-8A41-EE4C-78CE-99242763A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211273"/>
              </p:ext>
            </p:extLst>
          </p:nvPr>
        </p:nvGraphicFramePr>
        <p:xfrm>
          <a:off x="6096000" y="889533"/>
          <a:ext cx="5791200" cy="2781729"/>
        </p:xfrm>
        <a:graphic>
          <a:graphicData uri="http://schemas.openxmlformats.org/drawingml/2006/table">
            <a:tbl>
              <a:tblPr firstRow="1" firstCol="1" bandRow="1"/>
              <a:tblGrid>
                <a:gridCol w="1023394">
                  <a:extLst>
                    <a:ext uri="{9D8B030D-6E8A-4147-A177-3AD203B41FA5}">
                      <a16:colId xmlns:a16="http://schemas.microsoft.com/office/drawing/2014/main" val="1534554261"/>
                    </a:ext>
                  </a:extLst>
                </a:gridCol>
                <a:gridCol w="1878227">
                  <a:extLst>
                    <a:ext uri="{9D8B030D-6E8A-4147-A177-3AD203B41FA5}">
                      <a16:colId xmlns:a16="http://schemas.microsoft.com/office/drawing/2014/main" val="1984352287"/>
                    </a:ext>
                  </a:extLst>
                </a:gridCol>
                <a:gridCol w="2889579">
                  <a:extLst>
                    <a:ext uri="{9D8B030D-6E8A-4147-A177-3AD203B41FA5}">
                      <a16:colId xmlns:a16="http://schemas.microsoft.com/office/drawing/2014/main" val="2502049848"/>
                    </a:ext>
                  </a:extLst>
                </a:gridCol>
              </a:tblGrid>
              <a:tr h="2087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200" kern="100" dirty="0">
                        <a:solidFill>
                          <a:srgbClr val="4D4D4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</a:t>
                      </a:r>
                      <a:endParaRPr lang="en-US" sz="1200" kern="100" dirty="0">
                        <a:solidFill>
                          <a:srgbClr val="4D4D4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</a:t>
                      </a:r>
                      <a:endParaRPr lang="en-US" sz="1200" kern="100" dirty="0">
                        <a:solidFill>
                          <a:srgbClr val="4D4D4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805957"/>
                  </a:ext>
                </a:extLst>
              </a:tr>
              <a:tr h="7305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1/1/24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Hazardous Waste and Liquid Industrial Byproduct Inspection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Compliance communication received electronic manifest uploads for select manifests.  Uploads have been submitted. No further action required.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2762445"/>
                  </a:ext>
                </a:extLst>
              </a:tr>
              <a:tr h="3779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3/21/24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Solid Waste Inspection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compliance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81034"/>
                  </a:ext>
                </a:extLst>
              </a:tr>
              <a:tr h="3779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5/1/24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Assurance Inspection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compliance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635412"/>
                  </a:ext>
                </a:extLst>
              </a:tr>
              <a:tr h="7087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6/3/24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>
                          <a:solidFill>
                            <a:srgbClr val="4D4D4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Hazardous Waste and Liquid Industrial Byproduct Inspection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Compliance communication received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regarding transfer facility operation.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Amendment to the license renewal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application is due on August 16.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3299187"/>
                  </a:ext>
                </a:extLst>
              </a:tr>
              <a:tr h="3779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7/11/24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Solid Waste Inspection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compliance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16992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F5D3953-61B2-2417-892C-4DDE81C7227C}"/>
              </a:ext>
            </a:extLst>
          </p:cNvPr>
          <p:cNvSpPr txBox="1"/>
          <p:nvPr/>
        </p:nvSpPr>
        <p:spPr>
          <a:xfrm>
            <a:off x="6157630" y="367792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Regulator Violations</a:t>
            </a:r>
          </a:p>
          <a:p>
            <a:r>
              <a:rPr lang="en-US" sz="1400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2 GLWA violations since January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4D4D4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400" u="sng" dirty="0">
              <a:solidFill>
                <a:srgbClr val="4D4D4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44B96A8-CC09-3DF9-2D83-123376BC82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752290"/>
              </p:ext>
            </p:extLst>
          </p:nvPr>
        </p:nvGraphicFramePr>
        <p:xfrm>
          <a:off x="6096001" y="4266449"/>
          <a:ext cx="5791199" cy="1151350"/>
        </p:xfrm>
        <a:graphic>
          <a:graphicData uri="http://schemas.openxmlformats.org/drawingml/2006/table">
            <a:tbl>
              <a:tblPr firstRow="1" firstCol="1" bandRow="1"/>
              <a:tblGrid>
                <a:gridCol w="1018577">
                  <a:extLst>
                    <a:ext uri="{9D8B030D-6E8A-4147-A177-3AD203B41FA5}">
                      <a16:colId xmlns:a16="http://schemas.microsoft.com/office/drawing/2014/main" val="337915601"/>
                    </a:ext>
                  </a:extLst>
                </a:gridCol>
                <a:gridCol w="1877753">
                  <a:extLst>
                    <a:ext uri="{9D8B030D-6E8A-4147-A177-3AD203B41FA5}">
                      <a16:colId xmlns:a16="http://schemas.microsoft.com/office/drawing/2014/main" val="1277879126"/>
                    </a:ext>
                  </a:extLst>
                </a:gridCol>
                <a:gridCol w="2894869">
                  <a:extLst>
                    <a:ext uri="{9D8B030D-6E8A-4147-A177-3AD203B41FA5}">
                      <a16:colId xmlns:a16="http://schemas.microsoft.com/office/drawing/2014/main" val="3238378559"/>
                    </a:ext>
                  </a:extLst>
                </a:gridCol>
              </a:tblGrid>
              <a:tr h="1873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200" kern="100" dirty="0">
                        <a:solidFill>
                          <a:srgbClr val="4D4D4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Event</a:t>
                      </a:r>
                      <a:endParaRPr lang="en-US" sz="1200" kern="100" dirty="0">
                        <a:solidFill>
                          <a:srgbClr val="4D4D4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</a:t>
                      </a:r>
                      <a:endParaRPr lang="en-US" sz="1200" kern="100" dirty="0">
                        <a:solidFill>
                          <a:srgbClr val="4D4D4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550626"/>
                  </a:ext>
                </a:extLst>
              </a:tr>
              <a:tr h="7464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2/21/24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Self-reported Possible pH Exceedance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Continuous pH monitoring identified three instances in which pH was elevated for a short-term interval in January and February.  Caused by faulty pH probe that provided a false high reading and has been replaced. No further action required.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817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0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6EFBB6-4328-2475-87A4-D70EBA9DAC59}"/>
              </a:ext>
            </a:extLst>
          </p:cNvPr>
          <p:cNvSpPr txBox="1"/>
          <p:nvPr/>
        </p:nvSpPr>
        <p:spPr>
          <a:xfrm>
            <a:off x="832338" y="1767838"/>
            <a:ext cx="4868091" cy="2991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1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Compliance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FC1F19-AD7F-4126-9A7D-632942EAC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</p:spPr>
        <p:txBody>
          <a:bodyPr vert="horz" lIns="640080" tIns="0" rIns="91440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984C3A-85AA-42A9-9528-9A7CC9B59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148795C-3978-4392-B792-6C69E385C36C}" type="slidenum">
              <a:rPr kumimoji="0" lang="en-US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E82639E-7D80-323F-0ADD-05D24AF4695B}"/>
              </a:ext>
            </a:extLst>
          </p:cNvPr>
          <p:cNvSpPr txBox="1">
            <a:spLocks/>
          </p:cNvSpPr>
          <p:nvPr/>
        </p:nvSpPr>
        <p:spPr>
          <a:xfrm>
            <a:off x="303558" y="326132"/>
            <a:ext cx="4497041" cy="546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 spc="1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Detroit South Updates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4ED62BA-31C5-9954-8673-67AE20C77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38020"/>
              </p:ext>
            </p:extLst>
          </p:nvPr>
        </p:nvGraphicFramePr>
        <p:xfrm>
          <a:off x="6248400" y="3124200"/>
          <a:ext cx="5709892" cy="872872"/>
        </p:xfrm>
        <a:graphic>
          <a:graphicData uri="http://schemas.openxmlformats.org/drawingml/2006/table">
            <a:tbl>
              <a:tblPr firstRow="1" firstCol="1" bandRow="1"/>
              <a:tblGrid>
                <a:gridCol w="755650">
                  <a:extLst>
                    <a:ext uri="{9D8B030D-6E8A-4147-A177-3AD203B41FA5}">
                      <a16:colId xmlns:a16="http://schemas.microsoft.com/office/drawing/2014/main" val="10937556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791980892"/>
                    </a:ext>
                  </a:extLst>
                </a:gridCol>
                <a:gridCol w="1463435">
                  <a:extLst>
                    <a:ext uri="{9D8B030D-6E8A-4147-A177-3AD203B41FA5}">
                      <a16:colId xmlns:a16="http://schemas.microsoft.com/office/drawing/2014/main" val="3852970332"/>
                    </a:ext>
                  </a:extLst>
                </a:gridCol>
                <a:gridCol w="2195407">
                  <a:extLst>
                    <a:ext uri="{9D8B030D-6E8A-4147-A177-3AD203B41FA5}">
                      <a16:colId xmlns:a16="http://schemas.microsoft.com/office/drawing/2014/main" val="260884526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400" kern="100" dirty="0">
                        <a:solidFill>
                          <a:srgbClr val="4D4D4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400" kern="100" dirty="0">
                        <a:solidFill>
                          <a:srgbClr val="4D4D4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EGLE Follow-Up</a:t>
                      </a:r>
                      <a:endParaRPr lang="en-US" sz="1400" kern="100" dirty="0">
                        <a:solidFill>
                          <a:srgbClr val="4D4D4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en-US" sz="1400" kern="100" dirty="0">
                        <a:solidFill>
                          <a:srgbClr val="4D4D4F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43429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1/9/24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Burning oil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further action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4D4D4F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Normal operations authorized by permit.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547283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F0DBB11-7E15-9209-E1B5-35330DC1496E}"/>
              </a:ext>
            </a:extLst>
          </p:cNvPr>
          <p:cNvSpPr txBox="1"/>
          <p:nvPr/>
        </p:nvSpPr>
        <p:spPr>
          <a:xfrm>
            <a:off x="6242050" y="2170093"/>
            <a:ext cx="57162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5" indent="0" defTabSz="5175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Verdana"/>
                <a:ea typeface="Open Sans" panose="020B0606030504020204" pitchFamily="34" charset="0"/>
                <a:cs typeface="Open Sans" panose="020B0606030504020204" pitchFamily="34" charset="0"/>
              </a:rPr>
              <a:t>Odor Reports</a:t>
            </a:r>
          </a:p>
          <a:p>
            <a:pPr marL="0" marR="0" lvl="5" indent="0" defTabSz="5175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4D4D4F"/>
                </a:solidFill>
                <a:latin typeface="Verdana"/>
                <a:ea typeface="Open Sans" panose="020B0606030504020204" pitchFamily="34" charset="0"/>
                <a:cs typeface="Open Sans" panose="020B0606030504020204" pitchFamily="34" charset="0"/>
              </a:rPr>
              <a:t>0 odor reports received by EGLE and shared with DS since January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Verdana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5" indent="0" defTabSz="5175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4D4D4F"/>
              </a:solidFill>
              <a:effectLst/>
              <a:uLnTx/>
              <a:uFillTx/>
              <a:latin typeface="Verdana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166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6EFBB6-4328-2475-87A4-D70EBA9DAC59}"/>
              </a:ext>
            </a:extLst>
          </p:cNvPr>
          <p:cNvSpPr txBox="1"/>
          <p:nvPr/>
        </p:nvSpPr>
        <p:spPr>
          <a:xfrm>
            <a:off x="832338" y="1895429"/>
            <a:ext cx="4868091" cy="2991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1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Consent Order</a:t>
            </a:r>
            <a:endParaRPr lang="en-US" sz="3200" b="1" kern="1200" spc="1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FC1F19-AD7F-4126-9A7D-632942EAC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</p:spPr>
        <p:txBody>
          <a:bodyPr vert="horz" lIns="640080" tIns="0" rIns="91440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984C3A-85AA-42A9-9528-9A7CC9B59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148795C-3978-4392-B792-6C69E385C36C}" type="slidenum">
              <a:rPr kumimoji="0" lang="en-US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B9761-9C9B-ABE2-EBE8-9A8F5D135E41}"/>
              </a:ext>
            </a:extLst>
          </p:cNvPr>
          <p:cNvSpPr txBox="1"/>
          <p:nvPr/>
        </p:nvSpPr>
        <p:spPr>
          <a:xfrm>
            <a:off x="6210300" y="498046"/>
            <a:ext cx="58293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Consent Order Background:</a:t>
            </a:r>
          </a:p>
          <a:p>
            <a:pPr marL="285750" marR="0" lvl="4" indent="-285750" defTabSz="5175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Verdana"/>
                <a:ea typeface="Open Sans" panose="020B0606030504020204" pitchFamily="34" charset="0"/>
                <a:cs typeface="Open Sans" panose="020B0606030504020204" pitchFamily="34" charset="0"/>
              </a:rPr>
              <a:t>EGLE inspection in April 2023 found liquids in interstitial space</a:t>
            </a:r>
          </a:p>
          <a:p>
            <a:pPr marL="285750" marR="0" lvl="4" indent="-285750" defTabSz="51752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Verdana"/>
                <a:ea typeface="Open Sans" panose="020B0606030504020204" pitchFamily="34" charset="0"/>
                <a:cs typeface="Open Sans" panose="020B0606030504020204" pitchFamily="34" charset="0"/>
              </a:rPr>
              <a:t>EGLE issued violations in May 2023</a:t>
            </a:r>
          </a:p>
          <a:p>
            <a:pPr marL="285750" lvl="8" indent="-285750" defTabSz="51752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4D4D4F"/>
                </a:solidFill>
                <a:latin typeface="Verdana"/>
                <a:ea typeface="Open Sans" panose="020B0606030504020204" pitchFamily="34" charset="0"/>
                <a:cs typeface="Open Sans" panose="020B0606030504020204" pitchFamily="34" charset="0"/>
              </a:rPr>
              <a:t>Some infiltration of tank steel liners</a:t>
            </a:r>
          </a:p>
          <a:p>
            <a:pPr marL="285750" lvl="6" indent="-285750" defTabSz="517525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F"/>
                </a:solidFill>
                <a:effectLst/>
                <a:uLnTx/>
                <a:uFillTx/>
                <a:latin typeface="Verdana"/>
                <a:ea typeface="Open Sans" panose="020B0606030504020204" pitchFamily="34" charset="0"/>
                <a:cs typeface="Open Sans" panose="020B0606030504020204" pitchFamily="34" charset="0"/>
              </a:rPr>
              <a:t>Groundwater infiltration of secondary containment system</a:t>
            </a:r>
          </a:p>
          <a:p>
            <a:pPr marL="285750" lvl="6" indent="-285750" defTabSz="517525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4D4D4F"/>
                </a:solidFill>
                <a:latin typeface="Verdana"/>
                <a:ea typeface="Open Sans" panose="020B0606030504020204" pitchFamily="34" charset="0"/>
                <a:cs typeface="Open Sans" panose="020B0606030504020204" pitchFamily="34" charset="0"/>
              </a:rPr>
              <a:t>Temporarily paused site operations to conduct additional investigations and repairs</a:t>
            </a:r>
          </a:p>
          <a:p>
            <a:pPr lvl="5" defTabSz="517525"/>
            <a:endParaRPr lang="en-US" dirty="0">
              <a:solidFill>
                <a:srgbClr val="4D4D4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E82639E-7D80-323F-0ADD-05D24AF4695B}"/>
              </a:ext>
            </a:extLst>
          </p:cNvPr>
          <p:cNvSpPr txBox="1">
            <a:spLocks/>
          </p:cNvSpPr>
          <p:nvPr/>
        </p:nvSpPr>
        <p:spPr>
          <a:xfrm>
            <a:off x="303558" y="343433"/>
            <a:ext cx="4039841" cy="283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 spc="1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Detroit South Updates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AAA7F2-DCFF-2968-2142-CFE7530391DF}"/>
              </a:ext>
            </a:extLst>
          </p:cNvPr>
          <p:cNvSpPr txBox="1"/>
          <p:nvPr/>
        </p:nvSpPr>
        <p:spPr>
          <a:xfrm>
            <a:off x="6210300" y="3124200"/>
            <a:ext cx="58293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 defTabSz="517525"/>
            <a:r>
              <a:rPr lang="en-US" b="1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Facility underwent major improvements and investigations since EGLE Enforcement</a:t>
            </a:r>
            <a:endParaRPr lang="en-US" dirty="0">
              <a:solidFill>
                <a:srgbClr val="4D4D4F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4" indent="-285750" defTabSz="517525"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Investigation found no offsite impacts to the groundwater table </a:t>
            </a:r>
          </a:p>
          <a:p>
            <a:pPr marL="285750" lvl="4" indent="-285750" defTabSz="5175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Installed 19 groundwater wells</a:t>
            </a:r>
          </a:p>
          <a:p>
            <a:pPr marL="285750" lvl="4" indent="-285750" defTabSz="5175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Developing a site-wide Hydrogeological Monitoring Program (HMP)</a:t>
            </a:r>
          </a:p>
          <a:p>
            <a:pPr marL="285750" lvl="4" indent="-285750" defTabSz="5175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Removed 6 tanks and conducted concrete repairs</a:t>
            </a:r>
          </a:p>
          <a:p>
            <a:pPr marL="285750" lvl="4" indent="-285750" defTabSz="5175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Removed 80k gallons of perched water with perimeter drain system</a:t>
            </a:r>
          </a:p>
        </p:txBody>
      </p:sp>
    </p:spTree>
    <p:extLst>
      <p:ext uri="{BB962C8B-B14F-4D97-AF65-F5344CB8AC3E}">
        <p14:creationId xmlns:p14="http://schemas.microsoft.com/office/powerpoint/2010/main" val="2370982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6EFBB6-4328-2475-87A4-D70EBA9DAC59}"/>
              </a:ext>
            </a:extLst>
          </p:cNvPr>
          <p:cNvSpPr txBox="1"/>
          <p:nvPr/>
        </p:nvSpPr>
        <p:spPr>
          <a:xfrm>
            <a:off x="832338" y="1895429"/>
            <a:ext cx="4868091" cy="2991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1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Consent Order </a:t>
            </a:r>
            <a:endParaRPr lang="en-US" sz="3200" b="1" kern="1200" spc="1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FC1F19-AD7F-4126-9A7D-632942EAC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</p:spPr>
        <p:txBody>
          <a:bodyPr vert="horz" lIns="640080" tIns="0" rIns="91440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984C3A-85AA-42A9-9528-9A7CC9B59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148795C-3978-4392-B792-6C69E385C36C}" type="slidenum">
              <a:rPr kumimoji="0" lang="en-US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CB9761-9C9B-ABE2-EBE8-9A8F5D135E41}"/>
              </a:ext>
            </a:extLst>
          </p:cNvPr>
          <p:cNvSpPr txBox="1"/>
          <p:nvPr/>
        </p:nvSpPr>
        <p:spPr>
          <a:xfrm>
            <a:off x="6248402" y="1227379"/>
            <a:ext cx="567814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defTabSz="517525"/>
            <a:r>
              <a:rPr lang="en-US" b="1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Consent Order Finalization:</a:t>
            </a:r>
          </a:p>
          <a:p>
            <a:pPr marL="285750" lvl="4" indent="-285750" defTabSz="5175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Republic Services and EGLE reached an agreement on July 15, 2024</a:t>
            </a:r>
            <a:endParaRPr lang="en-US" sz="1600" dirty="0">
              <a:solidFill>
                <a:srgbClr val="4D4D4F"/>
              </a:solidFill>
              <a:highlight>
                <a:srgbClr val="FFFF00"/>
              </a:highlight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4" defTabSz="517525"/>
            <a:endParaRPr lang="en-US" b="1" dirty="0">
              <a:solidFill>
                <a:srgbClr val="4D4D4F"/>
              </a:solidFill>
              <a:highlight>
                <a:srgbClr val="FFFF00"/>
              </a:highlight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4" defTabSz="517525"/>
            <a:r>
              <a:rPr lang="en-US" b="1" dirty="0">
                <a:solidFill>
                  <a:srgbClr val="4D4D4F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Terms of Consent Order:</a:t>
            </a:r>
          </a:p>
          <a:p>
            <a:pPr marL="285750" lvl="4" indent="-285750" algn="l" defTabSz="517525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D4D4F"/>
                </a:solidFill>
                <a:effectLst/>
                <a:latin typeface="+mj-lt"/>
              </a:rPr>
              <a:t>$985,955 penalty to be paid by Republic</a:t>
            </a:r>
          </a:p>
          <a:p>
            <a:pPr marL="285750" lvl="4" indent="-285750" algn="l" defTabSz="517525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D4D4F"/>
                </a:solidFill>
                <a:effectLst/>
                <a:latin typeface="+mj-lt"/>
              </a:rPr>
              <a:t>$927,423 of total will be used to finance an escrow account, pending development of possible supplemental environmental projects (SEP)</a:t>
            </a:r>
          </a:p>
          <a:p>
            <a:pPr marL="285750" lvl="4" indent="-285750" algn="l" defTabSz="517525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D4D4F"/>
                </a:solidFill>
                <a:effectLst/>
                <a:latin typeface="+mj-lt"/>
              </a:rPr>
              <a:t>Implement improved waste acceptance and screening procedures</a:t>
            </a:r>
          </a:p>
          <a:p>
            <a:pPr marL="285750" lvl="4" indent="-285750" algn="l" defTabSz="517525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D4D4F"/>
                </a:solidFill>
                <a:effectLst/>
                <a:latin typeface="+mj-lt"/>
              </a:rPr>
              <a:t>Complete a feasibility study evaluating additional air emission controls for the purpose of controlling odors</a:t>
            </a:r>
          </a:p>
          <a:p>
            <a:pPr marL="285750" lvl="4" indent="-285750" algn="l" defTabSz="517525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D4D4F"/>
                </a:solidFill>
                <a:effectLst/>
                <a:latin typeface="+mj-lt"/>
              </a:rPr>
              <a:t>Ensure waste treatment tanks meet all applicable standards</a:t>
            </a:r>
          </a:p>
          <a:p>
            <a:pPr marL="285750" lvl="4" indent="-285750" algn="l" defTabSz="517525"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4D4D4F"/>
                </a:solidFill>
                <a:effectLst/>
                <a:latin typeface="+mj-lt"/>
              </a:rPr>
              <a:t>Conduct regular groundwater monitoring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E82639E-7D80-323F-0ADD-05D24AF4695B}"/>
              </a:ext>
            </a:extLst>
          </p:cNvPr>
          <p:cNvSpPr txBox="1">
            <a:spLocks/>
          </p:cNvSpPr>
          <p:nvPr/>
        </p:nvSpPr>
        <p:spPr>
          <a:xfrm>
            <a:off x="303558" y="343433"/>
            <a:ext cx="4039841" cy="283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 spc="1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Detroit South Updates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C37DD4-7AC3-B546-257B-83CA4A50ABB8}"/>
              </a:ext>
            </a:extLst>
          </p:cNvPr>
          <p:cNvSpPr txBox="1"/>
          <p:nvPr/>
        </p:nvSpPr>
        <p:spPr>
          <a:xfrm>
            <a:off x="3657600" y="4572000"/>
            <a:ext cx="2286000" cy="152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BE6354-AD03-E027-7C63-1ECC92F4AB9A}"/>
              </a:ext>
            </a:extLst>
          </p:cNvPr>
          <p:cNvSpPr txBox="1"/>
          <p:nvPr/>
        </p:nvSpPr>
        <p:spPr>
          <a:xfrm>
            <a:off x="3048000" y="4419600"/>
            <a:ext cx="1905000" cy="167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70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46EFBB6-4328-2475-87A4-D70EBA9DAC59}"/>
              </a:ext>
            </a:extLst>
          </p:cNvPr>
          <p:cNvSpPr txBox="1"/>
          <p:nvPr/>
        </p:nvSpPr>
        <p:spPr>
          <a:xfrm>
            <a:off x="832338" y="1895429"/>
            <a:ext cx="4868091" cy="2991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spc="1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Resumption of Operations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FC1F19-AD7F-4126-9A7D-632942EAC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11900"/>
            <a:ext cx="10353367" cy="546100"/>
          </a:xfrm>
        </p:spPr>
        <p:txBody>
          <a:bodyPr vert="horz" lIns="640080" tIns="0" rIns="91440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984C3A-85AA-42A9-9528-9A7CC9B59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55" y="6376937"/>
            <a:ext cx="361745" cy="365125"/>
          </a:xfrm>
        </p:spPr>
        <p:txBody>
          <a:bodyPr vert="horz" lIns="0" tIns="45720" rIns="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6148795C-3978-4392-B792-6C69E385C36C}" type="slidenum">
              <a:rPr kumimoji="0" lang="en-US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E82639E-7D80-323F-0ADD-05D24AF4695B}"/>
              </a:ext>
            </a:extLst>
          </p:cNvPr>
          <p:cNvSpPr txBox="1">
            <a:spLocks/>
          </p:cNvSpPr>
          <p:nvPr/>
        </p:nvSpPr>
        <p:spPr>
          <a:xfrm>
            <a:off x="303558" y="343433"/>
            <a:ext cx="3887441" cy="2838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 spc="150" baseline="0">
                <a:solidFill>
                  <a:schemeClr val="accent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Detroit South Updates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C10C09-6169-7AE1-1F30-A87BFFADB358}"/>
              </a:ext>
            </a:extLst>
          </p:cNvPr>
          <p:cNvSpPr txBox="1"/>
          <p:nvPr/>
        </p:nvSpPr>
        <p:spPr>
          <a:xfrm>
            <a:off x="6019800" y="2068918"/>
            <a:ext cx="56007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4" indent="-285750" defTabSz="51752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Beginning July 22, site operations have resumed – phased approach over the next couple of months</a:t>
            </a:r>
          </a:p>
          <a:p>
            <a:pPr marL="285750" lvl="4" indent="-285750" defTabSz="517525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D4D4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4" indent="-285750" defTabSz="517525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Temporary operations at DN returning to DS</a:t>
            </a:r>
            <a:br>
              <a:rPr lang="en-US" sz="1800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1800" dirty="0">
              <a:solidFill>
                <a:srgbClr val="4D4D4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4" indent="-285750" defTabSz="5175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D4D4F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Should see minimal truck impact</a:t>
            </a:r>
            <a:endParaRPr lang="en-US" sz="1800" dirty="0">
              <a:solidFill>
                <a:srgbClr val="4D4D4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4" defTabSz="517525"/>
            <a:endParaRPr lang="en-US" b="1" dirty="0">
              <a:solidFill>
                <a:srgbClr val="4D4D4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4" defTabSz="517525"/>
            <a:endParaRPr lang="en-US" b="1" dirty="0">
              <a:solidFill>
                <a:srgbClr val="4D4D4F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98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publicServices">
  <a:themeElements>
    <a:clrScheme name="Custom 6">
      <a:dk1>
        <a:srgbClr val="4D4D4D"/>
      </a:dk1>
      <a:lt1>
        <a:srgbClr val="FFFFFF"/>
      </a:lt1>
      <a:dk2>
        <a:srgbClr val="4D4D4D"/>
      </a:dk2>
      <a:lt2>
        <a:srgbClr val="D8E1E9"/>
      </a:lt2>
      <a:accent1>
        <a:srgbClr val="00497C"/>
      </a:accent1>
      <a:accent2>
        <a:srgbClr val="C7102E"/>
      </a:accent2>
      <a:accent3>
        <a:srgbClr val="00AEDF"/>
      </a:accent3>
      <a:accent4>
        <a:srgbClr val="006341"/>
      </a:accent4>
      <a:accent5>
        <a:srgbClr val="EC881D"/>
      </a:accent5>
      <a:accent6>
        <a:srgbClr val="7FBFE9"/>
      </a:accent6>
      <a:hlink>
        <a:srgbClr val="00AEDF"/>
      </a:hlink>
      <a:folHlink>
        <a:srgbClr val="288FC2"/>
      </a:folHlink>
    </a:clrScheme>
    <a:fontScheme name="Republic Servic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publicServices" id="{A54F6AEE-3F9B-8B4A-85A6-6A9331D712BE}" vid="{BB451C87-5E40-9843-9D8A-DDE975319D5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14115</TotalTime>
  <Words>1118</Words>
  <Application>Microsoft Office PowerPoint</Application>
  <PresentationFormat>Widescreen</PresentationFormat>
  <Paragraphs>233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Aptos</vt:lpstr>
      <vt:lpstr>Arial</vt:lpstr>
      <vt:lpstr>Symbol</vt:lpstr>
      <vt:lpstr>Verdana</vt:lpstr>
      <vt:lpstr>Wingdings</vt:lpstr>
      <vt:lpstr>Office Theme</vt:lpstr>
      <vt:lpstr>RepublicServices</vt:lpstr>
      <vt:lpstr>PowerPoint Presentation</vt:lpstr>
      <vt:lpstr>Thank you, Coach K, for your help with organizing.</vt:lpstr>
      <vt:lpstr>Agenda &amp; Discussion</vt:lpstr>
      <vt:lpstr>Detroit South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Update</vt:lpstr>
      <vt:lpstr>PowerPoint Presentation</vt:lpstr>
      <vt:lpstr>PowerPoint Presentation</vt:lpstr>
      <vt:lpstr>PowerPoint Presentation</vt:lpstr>
      <vt:lpstr>Next Steps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Appendix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Detroit North &amp; South HCA September 21, 2023</dc:title>
  <dc:creator>Kimberly Hoyle</dc:creator>
  <cp:lastModifiedBy>Katie Barnes</cp:lastModifiedBy>
  <cp:revision>33</cp:revision>
  <cp:lastPrinted>2023-09-21T14:01:25Z</cp:lastPrinted>
  <dcterms:created xsi:type="dcterms:W3CDTF">2023-09-17T20:39:13Z</dcterms:created>
  <dcterms:modified xsi:type="dcterms:W3CDTF">2024-07-30T17:17:05Z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2023-09-05T00:00:00Z</vt:filetime>
  </property>
  <property fmtid="{D5CDD505-2E9C-101B-9397-08002B2CF9AE}" pid="3" name="LastSaved">
    <vt:filetime>2023-09-17T00:00:00Z</vt:filetime>
  </property>
</Properties>
</file>